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42"/>
  </p:notesMasterIdLst>
  <p:sldIdLst>
    <p:sldId id="257" r:id="rId5"/>
    <p:sldId id="256" r:id="rId6"/>
    <p:sldId id="416" r:id="rId7"/>
    <p:sldId id="420" r:id="rId8"/>
    <p:sldId id="417" r:id="rId9"/>
    <p:sldId id="311" r:id="rId10"/>
    <p:sldId id="314" r:id="rId11"/>
    <p:sldId id="315" r:id="rId12"/>
    <p:sldId id="316" r:id="rId13"/>
    <p:sldId id="404" r:id="rId14"/>
    <p:sldId id="377" r:id="rId15"/>
    <p:sldId id="376" r:id="rId16"/>
    <p:sldId id="364" r:id="rId17"/>
    <p:sldId id="405" r:id="rId18"/>
    <p:sldId id="407" r:id="rId19"/>
    <p:sldId id="410" r:id="rId20"/>
    <p:sldId id="379" r:id="rId21"/>
    <p:sldId id="412" r:id="rId22"/>
    <p:sldId id="413" r:id="rId23"/>
    <p:sldId id="389" r:id="rId24"/>
    <p:sldId id="419" r:id="rId25"/>
    <p:sldId id="300" r:id="rId26"/>
    <p:sldId id="302" r:id="rId27"/>
    <p:sldId id="303" r:id="rId28"/>
    <p:sldId id="304" r:id="rId29"/>
    <p:sldId id="306" r:id="rId30"/>
    <p:sldId id="299" r:id="rId31"/>
    <p:sldId id="307" r:id="rId32"/>
    <p:sldId id="288" r:id="rId33"/>
    <p:sldId id="289" r:id="rId34"/>
    <p:sldId id="290" r:id="rId35"/>
    <p:sldId id="292" r:id="rId36"/>
    <p:sldId id="293" r:id="rId37"/>
    <p:sldId id="294" r:id="rId38"/>
    <p:sldId id="296" r:id="rId39"/>
    <p:sldId id="297" r:id="rId40"/>
    <p:sldId id="298" r:id="rId41"/>
  </p:sldIdLst>
  <p:sldSz cx="9144000" cy="5143500" type="screen16x9"/>
  <p:notesSz cx="9144000" cy="51435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75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789615-F61D-4502-BAB7-7DCA9A9CD8B0}" v="1" dt="2024-09-19T08:34:57.923"/>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2" d="100"/>
          <a:sy n="132" d="100"/>
        </p:scale>
        <p:origin x="936" y="126"/>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ron Muncie" userId="S::sharon.muncie@stcg.ac.uk::fe662085-f312-4c7f-b903-26c763a259ee" providerId="AD" clId="Web-{F1C0F5E6-6860-2465-BF39-952E4CD4E496}"/>
    <pc:docChg chg="addSld modSld">
      <pc:chgData name="Sharon Muncie" userId="S::sharon.muncie@stcg.ac.uk::fe662085-f312-4c7f-b903-26c763a259ee" providerId="AD" clId="Web-{F1C0F5E6-6860-2465-BF39-952E4CD4E496}" dt="2024-09-13T08:37:49.796" v="26" actId="20577"/>
      <pc:docMkLst>
        <pc:docMk/>
      </pc:docMkLst>
      <pc:sldChg chg="addSp delSp modSp">
        <pc:chgData name="Sharon Muncie" userId="S::sharon.muncie@stcg.ac.uk::fe662085-f312-4c7f-b903-26c763a259ee" providerId="AD" clId="Web-{F1C0F5E6-6860-2465-BF39-952E4CD4E496}" dt="2024-09-13T08:36:02.543" v="3"/>
        <pc:sldMkLst>
          <pc:docMk/>
          <pc:sldMk cId="4102965986" sldId="416"/>
        </pc:sldMkLst>
        <pc:picChg chg="add del mod">
          <ac:chgData name="Sharon Muncie" userId="S::sharon.muncie@stcg.ac.uk::fe662085-f312-4c7f-b903-26c763a259ee" providerId="AD" clId="Web-{F1C0F5E6-6860-2465-BF39-952E4CD4E496}" dt="2024-09-13T08:35:38.465" v="1"/>
          <ac:picMkLst>
            <pc:docMk/>
            <pc:sldMk cId="4102965986" sldId="416"/>
            <ac:picMk id="16" creationId="{67176458-970E-C023-1EB8-F2906DB705F5}"/>
          </ac:picMkLst>
        </pc:picChg>
        <pc:picChg chg="add del mod">
          <ac:chgData name="Sharon Muncie" userId="S::sharon.muncie@stcg.ac.uk::fe662085-f312-4c7f-b903-26c763a259ee" providerId="AD" clId="Web-{F1C0F5E6-6860-2465-BF39-952E4CD4E496}" dt="2024-09-13T08:36:02.543" v="3"/>
          <ac:picMkLst>
            <pc:docMk/>
            <pc:sldMk cId="4102965986" sldId="416"/>
            <ac:picMk id="17" creationId="{CD85C644-3A6B-5937-99EC-4A8CD6875760}"/>
          </ac:picMkLst>
        </pc:picChg>
      </pc:sldChg>
      <pc:sldChg chg="addSp delSp modSp add replId">
        <pc:chgData name="Sharon Muncie" userId="S::sharon.muncie@stcg.ac.uk::fe662085-f312-4c7f-b903-26c763a259ee" providerId="AD" clId="Web-{F1C0F5E6-6860-2465-BF39-952E4CD4E496}" dt="2024-09-13T08:37:49.796" v="26" actId="20577"/>
        <pc:sldMkLst>
          <pc:docMk/>
          <pc:sldMk cId="2938278749" sldId="420"/>
        </pc:sldMkLst>
        <pc:spChg chg="del">
          <ac:chgData name="Sharon Muncie" userId="S::sharon.muncie@stcg.ac.uk::fe662085-f312-4c7f-b903-26c763a259ee" providerId="AD" clId="Web-{F1C0F5E6-6860-2465-BF39-952E4CD4E496}" dt="2024-09-13T08:36:09.762" v="5"/>
          <ac:spMkLst>
            <pc:docMk/>
            <pc:sldMk cId="2938278749" sldId="420"/>
            <ac:spMk id="15" creationId="{00000000-0000-0000-0000-000000000000}"/>
          </ac:spMkLst>
        </pc:spChg>
        <pc:spChg chg="add mod">
          <ac:chgData name="Sharon Muncie" userId="S::sharon.muncie@stcg.ac.uk::fe662085-f312-4c7f-b903-26c763a259ee" providerId="AD" clId="Web-{F1C0F5E6-6860-2465-BF39-952E4CD4E496}" dt="2024-09-13T08:37:49.796" v="26" actId="20577"/>
          <ac:spMkLst>
            <pc:docMk/>
            <pc:sldMk cId="2938278749" sldId="420"/>
            <ac:spMk id="18" creationId="{E4D19C66-A27B-9556-50CC-96F08DD056B4}"/>
          </ac:spMkLst>
        </pc:spChg>
        <pc:picChg chg="add del mod">
          <ac:chgData name="Sharon Muncie" userId="S::sharon.muncie@stcg.ac.uk::fe662085-f312-4c7f-b903-26c763a259ee" providerId="AD" clId="Web-{F1C0F5E6-6860-2465-BF39-952E4CD4E496}" dt="2024-09-13T08:37:21.030" v="13"/>
          <ac:picMkLst>
            <pc:docMk/>
            <pc:sldMk cId="2938278749" sldId="420"/>
            <ac:picMk id="16" creationId="{E3CE5718-C540-C4FB-EAE6-C57F9BD77DF7}"/>
          </ac:picMkLst>
        </pc:picChg>
        <pc:picChg chg="add mod">
          <ac:chgData name="Sharon Muncie" userId="S::sharon.muncie@stcg.ac.uk::fe662085-f312-4c7f-b903-26c763a259ee" providerId="AD" clId="Web-{F1C0F5E6-6860-2465-BF39-952E4CD4E496}" dt="2024-09-13T08:36:30.044" v="10" actId="1076"/>
          <ac:picMkLst>
            <pc:docMk/>
            <pc:sldMk cId="2938278749" sldId="420"/>
            <ac:picMk id="17" creationId="{FB05F409-FE4B-18FF-2D6E-D8CB654FAA9D}"/>
          </ac:picMkLst>
        </pc:picChg>
        <pc:picChg chg="del">
          <ac:chgData name="Sharon Muncie" userId="S::sharon.muncie@stcg.ac.uk::fe662085-f312-4c7f-b903-26c763a259ee" providerId="AD" clId="Web-{F1C0F5E6-6860-2465-BF39-952E4CD4E496}" dt="2024-09-13T08:36:10.606" v="6"/>
          <ac:picMkLst>
            <pc:docMk/>
            <pc:sldMk cId="2938278749" sldId="420"/>
            <ac:picMk id="19" creationId="{98FC5BAB-41B8-43E3-8DE9-C497EE91386B}"/>
          </ac:picMkLst>
        </pc:picChg>
      </pc:sldChg>
    </pc:docChg>
  </pc:docChgLst>
  <pc:docChgLst>
    <pc:chgData name="Angela Woolnough" userId="S::angela.woolnough@stcg.ac.uk::f04a8de4-e612-44f3-8ab5-09033648bb9b" providerId="AD" clId="Web-{CF3BC366-799E-3AA8-927C-44D58F5DB5AB}"/>
    <pc:docChg chg="modSld">
      <pc:chgData name="Angela Woolnough" userId="S::angela.woolnough@stcg.ac.uk::f04a8de4-e612-44f3-8ab5-09033648bb9b" providerId="AD" clId="Web-{CF3BC366-799E-3AA8-927C-44D58F5DB5AB}" dt="2024-09-12T16:08:59.774" v="28" actId="14100"/>
      <pc:docMkLst>
        <pc:docMk/>
      </pc:docMkLst>
      <pc:sldChg chg="addSp modSp">
        <pc:chgData name="Angela Woolnough" userId="S::angela.woolnough@stcg.ac.uk::f04a8de4-e612-44f3-8ab5-09033648bb9b" providerId="AD" clId="Web-{CF3BC366-799E-3AA8-927C-44D58F5DB5AB}" dt="2024-09-12T16:08:59.774" v="28" actId="14100"/>
        <pc:sldMkLst>
          <pc:docMk/>
          <pc:sldMk cId="0" sldId="303"/>
        </pc:sldMkLst>
        <pc:spChg chg="mod">
          <ac:chgData name="Angela Woolnough" userId="S::angela.woolnough@stcg.ac.uk::f04a8de4-e612-44f3-8ab5-09033648bb9b" providerId="AD" clId="Web-{CF3BC366-799E-3AA8-927C-44D58F5DB5AB}" dt="2024-09-12T16:07:37.256" v="20" actId="1076"/>
          <ac:spMkLst>
            <pc:docMk/>
            <pc:sldMk cId="0" sldId="303"/>
            <ac:spMk id="2" creationId="{00000000-0000-0000-0000-000000000000}"/>
          </ac:spMkLst>
        </pc:spChg>
        <pc:spChg chg="mod">
          <ac:chgData name="Angela Woolnough" userId="S::angela.woolnough@stcg.ac.uk::f04a8de4-e612-44f3-8ab5-09033648bb9b" providerId="AD" clId="Web-{CF3BC366-799E-3AA8-927C-44D58F5DB5AB}" dt="2024-09-12T16:08:59.774" v="28" actId="14100"/>
          <ac:spMkLst>
            <pc:docMk/>
            <pc:sldMk cId="0" sldId="303"/>
            <ac:spMk id="3" creationId="{00000000-0000-0000-0000-000000000000}"/>
          </ac:spMkLst>
        </pc:spChg>
        <pc:picChg chg="add mod">
          <ac:chgData name="Angela Woolnough" userId="S::angela.woolnough@stcg.ac.uk::f04a8de4-e612-44f3-8ab5-09033648bb9b" providerId="AD" clId="Web-{CF3BC366-799E-3AA8-927C-44D58F5DB5AB}" dt="2024-09-12T16:08:08.491" v="26" actId="14100"/>
          <ac:picMkLst>
            <pc:docMk/>
            <pc:sldMk cId="0" sldId="303"/>
            <ac:picMk id="4" creationId="{105A4F85-E916-BEAA-0228-6FB562AAB919}"/>
          </ac:picMkLst>
        </pc:picChg>
      </pc:sldChg>
    </pc:docChg>
  </pc:docChgLst>
  <pc:docChgLst>
    <pc:chgData name="Anna Johnson" userId="07253329-a7a5-4a60-b474-e787de5aa75a" providerId="ADAL" clId="{B8789615-F61D-4502-BAB7-7DCA9A9CD8B0}"/>
    <pc:docChg chg="modSld">
      <pc:chgData name="Anna Johnson" userId="07253329-a7a5-4a60-b474-e787de5aa75a" providerId="ADAL" clId="{B8789615-F61D-4502-BAB7-7DCA9A9CD8B0}" dt="2024-09-19T08:34:57.923" v="0" actId="571"/>
      <pc:docMkLst>
        <pc:docMk/>
      </pc:docMkLst>
      <pc:sldChg chg="addSp modSp">
        <pc:chgData name="Anna Johnson" userId="07253329-a7a5-4a60-b474-e787de5aa75a" providerId="ADAL" clId="{B8789615-F61D-4502-BAB7-7DCA9A9CD8B0}" dt="2024-09-19T08:34:57.923" v="0" actId="571"/>
        <pc:sldMkLst>
          <pc:docMk/>
          <pc:sldMk cId="1906389788" sldId="419"/>
        </pc:sldMkLst>
        <pc:picChg chg="add mod">
          <ac:chgData name="Anna Johnson" userId="07253329-a7a5-4a60-b474-e787de5aa75a" providerId="ADAL" clId="{B8789615-F61D-4502-BAB7-7DCA9A9CD8B0}" dt="2024-09-19T08:34:57.923" v="0" actId="571"/>
          <ac:picMkLst>
            <pc:docMk/>
            <pc:sldMk cId="1906389788" sldId="419"/>
            <ac:picMk id="9" creationId="{889ADC08-C34E-3436-6C82-237565C00B34}"/>
          </ac:picMkLst>
        </pc:picChg>
        <pc:picChg chg="add mod">
          <ac:chgData name="Anna Johnson" userId="07253329-a7a5-4a60-b474-e787de5aa75a" providerId="ADAL" clId="{B8789615-F61D-4502-BAB7-7DCA9A9CD8B0}" dt="2024-09-19T08:34:57.923" v="0" actId="571"/>
          <ac:picMkLst>
            <pc:docMk/>
            <pc:sldMk cId="1906389788" sldId="419"/>
            <ac:picMk id="10" creationId="{4E8D73FE-780F-0685-809D-0BDAB85EEABE}"/>
          </ac:picMkLst>
        </pc:picChg>
        <pc:picChg chg="add mod">
          <ac:chgData name="Anna Johnson" userId="07253329-a7a5-4a60-b474-e787de5aa75a" providerId="ADAL" clId="{B8789615-F61D-4502-BAB7-7DCA9A9CD8B0}" dt="2024-09-19T08:34:57.923" v="0" actId="571"/>
          <ac:picMkLst>
            <pc:docMk/>
            <pc:sldMk cId="1906389788" sldId="419"/>
            <ac:picMk id="11" creationId="{28DA8E34-A2CD-CF3B-9C09-7CB714D45DF1}"/>
          </ac:picMkLst>
        </pc:picChg>
      </pc:sldChg>
    </pc:docChg>
  </pc:docChgLst>
  <pc:docChgLst>
    <pc:chgData name="Aneta Armoogum" userId="S::aneta.armoogum@stcg.ac.uk::2a30de79-52e0-464d-abf4-076346891e6b" providerId="AD" clId="Web-{73351FBA-1A5B-A3D4-D632-52DA48077446}"/>
    <pc:docChg chg="modSld">
      <pc:chgData name="Aneta Armoogum" userId="S::aneta.armoogum@stcg.ac.uk::2a30de79-52e0-464d-abf4-076346891e6b" providerId="AD" clId="Web-{73351FBA-1A5B-A3D4-D632-52DA48077446}" dt="2024-09-13T09:36:10.469" v="7" actId="20577"/>
      <pc:docMkLst>
        <pc:docMk/>
      </pc:docMkLst>
      <pc:sldChg chg="modSp">
        <pc:chgData name="Aneta Armoogum" userId="S::aneta.armoogum@stcg.ac.uk::2a30de79-52e0-464d-abf4-076346891e6b" providerId="AD" clId="Web-{73351FBA-1A5B-A3D4-D632-52DA48077446}" dt="2024-09-13T09:36:10.469" v="7" actId="20577"/>
        <pc:sldMkLst>
          <pc:docMk/>
          <pc:sldMk cId="674715712" sldId="316"/>
        </pc:sldMkLst>
        <pc:spChg chg="mod">
          <ac:chgData name="Aneta Armoogum" userId="S::aneta.armoogum@stcg.ac.uk::2a30de79-52e0-464d-abf4-076346891e6b" providerId="AD" clId="Web-{73351FBA-1A5B-A3D4-D632-52DA48077446}" dt="2024-09-13T09:36:10.469" v="7" actId="20577"/>
          <ac:spMkLst>
            <pc:docMk/>
            <pc:sldMk cId="674715712" sldId="316"/>
            <ac:spMk id="3" creationId="{F5AB6CE1-BDE9-1547-9853-9313D3ACE852}"/>
          </ac:spMkLst>
        </pc:spChg>
      </pc:sldChg>
    </pc:docChg>
  </pc:docChgLst>
  <pc:docChgLst>
    <pc:chgData name="Angela Woolnough" userId="S::angela.woolnough@stcg.ac.uk::f04a8de4-e612-44f3-8ab5-09033648bb9b" providerId="AD" clId="Web-{E03C9385-378E-4BA2-FEF2-08D93C546FA2}"/>
    <pc:docChg chg="delSld modSld">
      <pc:chgData name="Angela Woolnough" userId="S::angela.woolnough@stcg.ac.uk::f04a8de4-e612-44f3-8ab5-09033648bb9b" providerId="AD" clId="Web-{E03C9385-378E-4BA2-FEF2-08D93C546FA2}" dt="2024-09-12T11:36:31.609" v="90" actId="20577"/>
      <pc:docMkLst>
        <pc:docMk/>
      </pc:docMkLst>
      <pc:sldChg chg="del">
        <pc:chgData name="Angela Woolnough" userId="S::angela.woolnough@stcg.ac.uk::f04a8de4-e612-44f3-8ab5-09033648bb9b" providerId="AD" clId="Web-{E03C9385-378E-4BA2-FEF2-08D93C546FA2}" dt="2024-09-12T11:29:20.252" v="0"/>
        <pc:sldMkLst>
          <pc:docMk/>
          <pc:sldMk cId="0" sldId="285"/>
        </pc:sldMkLst>
      </pc:sldChg>
      <pc:sldChg chg="modSp">
        <pc:chgData name="Angela Woolnough" userId="S::angela.woolnough@stcg.ac.uk::f04a8de4-e612-44f3-8ab5-09033648bb9b" providerId="AD" clId="Web-{E03C9385-378E-4BA2-FEF2-08D93C546FA2}" dt="2024-09-12T11:36:31.609" v="90" actId="20577"/>
        <pc:sldMkLst>
          <pc:docMk/>
          <pc:sldMk cId="0" sldId="303"/>
        </pc:sldMkLst>
        <pc:spChg chg="mod">
          <ac:chgData name="Angela Woolnough" userId="S::angela.woolnough@stcg.ac.uk::f04a8de4-e612-44f3-8ab5-09033648bb9b" providerId="AD" clId="Web-{E03C9385-378E-4BA2-FEF2-08D93C546FA2}" dt="2024-09-12T11:36:31.609" v="90" actId="20577"/>
          <ac:spMkLst>
            <pc:docMk/>
            <pc:sldMk cId="0" sldId="303"/>
            <ac:spMk id="3" creationId="{00000000-0000-0000-0000-000000000000}"/>
          </ac:spMkLst>
        </pc:spChg>
      </pc:sldChg>
      <pc:sldChg chg="modSp">
        <pc:chgData name="Angela Woolnough" userId="S::angela.woolnough@stcg.ac.uk::f04a8de4-e612-44f3-8ab5-09033648bb9b" providerId="AD" clId="Web-{E03C9385-378E-4BA2-FEF2-08D93C546FA2}" dt="2024-09-12T11:31:48.538" v="26" actId="20577"/>
        <pc:sldMkLst>
          <pc:docMk/>
          <pc:sldMk cId="0" sldId="307"/>
        </pc:sldMkLst>
        <pc:spChg chg="mod">
          <ac:chgData name="Angela Woolnough" userId="S::angela.woolnough@stcg.ac.uk::f04a8de4-e612-44f3-8ab5-09033648bb9b" providerId="AD" clId="Web-{E03C9385-378E-4BA2-FEF2-08D93C546FA2}" dt="2024-09-12T11:31:48.538" v="26" actId="20577"/>
          <ac:spMkLst>
            <pc:docMk/>
            <pc:sldMk cId="0" sldId="307"/>
            <ac:spMk id="10" creationId="{00000000-0000-0000-0000-000000000000}"/>
          </ac:spMkLst>
        </pc:spChg>
      </pc:sldChg>
    </pc:docChg>
  </pc:docChgLst>
  <pc:docChgLst>
    <pc:chgData name="Angela Woolnough" userId="S::angela.woolnough@stcg.ac.uk::f04a8de4-e612-44f3-8ab5-09033648bb9b" providerId="AD" clId="Web-{921DBAC4-36F6-6D41-21F0-76F806B2DE52}"/>
    <pc:docChg chg="addSld delSld modSld">
      <pc:chgData name="Angela Woolnough" userId="S::angela.woolnough@stcg.ac.uk::f04a8de4-e612-44f3-8ab5-09033648bb9b" providerId="AD" clId="Web-{921DBAC4-36F6-6D41-21F0-76F806B2DE52}" dt="2024-09-12T13:24:08.149" v="128" actId="20577"/>
      <pc:docMkLst>
        <pc:docMk/>
      </pc:docMkLst>
      <pc:sldChg chg="del">
        <pc:chgData name="Angela Woolnough" userId="S::angela.woolnough@stcg.ac.uk::f04a8de4-e612-44f3-8ab5-09033648bb9b" providerId="AD" clId="Web-{921DBAC4-36F6-6D41-21F0-76F806B2DE52}" dt="2024-09-12T13:11:15.096" v="0"/>
        <pc:sldMkLst>
          <pc:docMk/>
          <pc:sldMk cId="0" sldId="279"/>
        </pc:sldMkLst>
      </pc:sldChg>
      <pc:sldChg chg="modSp">
        <pc:chgData name="Angela Woolnough" userId="S::angela.woolnough@stcg.ac.uk::f04a8de4-e612-44f3-8ab5-09033648bb9b" providerId="AD" clId="Web-{921DBAC4-36F6-6D41-21F0-76F806B2DE52}" dt="2024-09-12T13:24:08.149" v="128" actId="20577"/>
        <pc:sldMkLst>
          <pc:docMk/>
          <pc:sldMk cId="1235435702" sldId="299"/>
        </pc:sldMkLst>
        <pc:spChg chg="mod">
          <ac:chgData name="Angela Woolnough" userId="S::angela.woolnough@stcg.ac.uk::f04a8de4-e612-44f3-8ab5-09033648bb9b" providerId="AD" clId="Web-{921DBAC4-36F6-6D41-21F0-76F806B2DE52}" dt="2024-09-12T13:24:08.149" v="128" actId="20577"/>
          <ac:spMkLst>
            <pc:docMk/>
            <pc:sldMk cId="1235435702" sldId="299"/>
            <ac:spMk id="2" creationId="{E97A187A-3AFB-41DD-A069-5A9EE501B8A4}"/>
          </ac:spMkLst>
        </pc:spChg>
        <pc:spChg chg="mod">
          <ac:chgData name="Angela Woolnough" userId="S::angela.woolnough@stcg.ac.uk::f04a8de4-e612-44f3-8ab5-09033648bb9b" providerId="AD" clId="Web-{921DBAC4-36F6-6D41-21F0-76F806B2DE52}" dt="2024-09-12T13:24:06.024" v="127" actId="20577"/>
          <ac:spMkLst>
            <pc:docMk/>
            <pc:sldMk cId="1235435702" sldId="299"/>
            <ac:spMk id="3" creationId="{D9E92B5D-5C07-40F3-B8C8-B691D46F385A}"/>
          </ac:spMkLst>
        </pc:spChg>
      </pc:sldChg>
      <pc:sldChg chg="modSp">
        <pc:chgData name="Angela Woolnough" userId="S::angela.woolnough@stcg.ac.uk::f04a8de4-e612-44f3-8ab5-09033648bb9b" providerId="AD" clId="Web-{921DBAC4-36F6-6D41-21F0-76F806B2DE52}" dt="2024-09-12T13:22:52.550" v="113" actId="20577"/>
        <pc:sldMkLst>
          <pc:docMk/>
          <pc:sldMk cId="0" sldId="300"/>
        </pc:sldMkLst>
        <pc:spChg chg="mod">
          <ac:chgData name="Angela Woolnough" userId="S::angela.woolnough@stcg.ac.uk::f04a8de4-e612-44f3-8ab5-09033648bb9b" providerId="AD" clId="Web-{921DBAC4-36F6-6D41-21F0-76F806B2DE52}" dt="2024-09-12T13:22:52.550" v="113" actId="20577"/>
          <ac:spMkLst>
            <pc:docMk/>
            <pc:sldMk cId="0" sldId="300"/>
            <ac:spMk id="7" creationId="{00000000-0000-0000-0000-000000000000}"/>
          </ac:spMkLst>
        </pc:spChg>
      </pc:sldChg>
      <pc:sldChg chg="modSp">
        <pc:chgData name="Angela Woolnough" userId="S::angela.woolnough@stcg.ac.uk::f04a8de4-e612-44f3-8ab5-09033648bb9b" providerId="AD" clId="Web-{921DBAC4-36F6-6D41-21F0-76F806B2DE52}" dt="2024-09-12T13:23:25.974" v="124" actId="20577"/>
        <pc:sldMkLst>
          <pc:docMk/>
          <pc:sldMk cId="0" sldId="303"/>
        </pc:sldMkLst>
        <pc:spChg chg="mod">
          <ac:chgData name="Angela Woolnough" userId="S::angela.woolnough@stcg.ac.uk::f04a8de4-e612-44f3-8ab5-09033648bb9b" providerId="AD" clId="Web-{921DBAC4-36F6-6D41-21F0-76F806B2DE52}" dt="2024-09-12T13:23:25.974" v="124" actId="20577"/>
          <ac:spMkLst>
            <pc:docMk/>
            <pc:sldMk cId="0" sldId="303"/>
            <ac:spMk id="3" creationId="{00000000-0000-0000-0000-000000000000}"/>
          </ac:spMkLst>
        </pc:spChg>
      </pc:sldChg>
      <pc:sldChg chg="del">
        <pc:chgData name="Angela Woolnough" userId="S::angela.woolnough@stcg.ac.uk::f04a8de4-e612-44f3-8ab5-09033648bb9b" providerId="AD" clId="Web-{921DBAC4-36F6-6D41-21F0-76F806B2DE52}" dt="2024-09-12T13:23:34.834" v="125"/>
        <pc:sldMkLst>
          <pc:docMk/>
          <pc:sldMk cId="1649036432" sldId="415"/>
        </pc:sldMkLst>
      </pc:sldChg>
      <pc:sldChg chg="addSp modSp add del">
        <pc:chgData name="Angela Woolnough" userId="S::angela.woolnough@stcg.ac.uk::f04a8de4-e612-44f3-8ab5-09033648bb9b" providerId="AD" clId="Web-{921DBAC4-36F6-6D41-21F0-76F806B2DE52}" dt="2024-09-12T13:17:01.417" v="32"/>
        <pc:sldMkLst>
          <pc:docMk/>
          <pc:sldMk cId="1375602845" sldId="418"/>
        </pc:sldMkLst>
        <pc:spChg chg="add">
          <ac:chgData name="Angela Woolnough" userId="S::angela.woolnough@stcg.ac.uk::f04a8de4-e612-44f3-8ab5-09033648bb9b" providerId="AD" clId="Web-{921DBAC4-36F6-6D41-21F0-76F806B2DE52}" dt="2024-09-12T13:12:59.634" v="2"/>
          <ac:spMkLst>
            <pc:docMk/>
            <pc:sldMk cId="1375602845" sldId="418"/>
            <ac:spMk id="8" creationId="{F83EF0DA-5B38-282B-8270-F4B29290DD8D}"/>
          </ac:spMkLst>
        </pc:spChg>
        <pc:spChg chg="add">
          <ac:chgData name="Angela Woolnough" userId="S::angela.woolnough@stcg.ac.uk::f04a8de4-e612-44f3-8ab5-09033648bb9b" providerId="AD" clId="Web-{921DBAC4-36F6-6D41-21F0-76F806B2DE52}" dt="2024-09-12T13:13:03.322" v="3"/>
          <ac:spMkLst>
            <pc:docMk/>
            <pc:sldMk cId="1375602845" sldId="418"/>
            <ac:spMk id="9" creationId="{F83EF0DA-5B38-282B-8270-F4B29290DD8D}"/>
          </ac:spMkLst>
        </pc:spChg>
        <pc:spChg chg="add">
          <ac:chgData name="Angela Woolnough" userId="S::angela.woolnough@stcg.ac.uk::f04a8de4-e612-44f3-8ab5-09033648bb9b" providerId="AD" clId="Web-{921DBAC4-36F6-6D41-21F0-76F806B2DE52}" dt="2024-09-12T13:13:11.666" v="4"/>
          <ac:spMkLst>
            <pc:docMk/>
            <pc:sldMk cId="1375602845" sldId="418"/>
            <ac:spMk id="10" creationId="{F83EF0DA-5B38-282B-8270-F4B29290DD8D}"/>
          </ac:spMkLst>
        </pc:spChg>
        <pc:spChg chg="add mod">
          <ac:chgData name="Angela Woolnough" userId="S::angela.woolnough@stcg.ac.uk::f04a8de4-e612-44f3-8ab5-09033648bb9b" providerId="AD" clId="Web-{921DBAC4-36F6-6D41-21F0-76F806B2DE52}" dt="2024-09-12T13:16:53.150" v="30" actId="20577"/>
          <ac:spMkLst>
            <pc:docMk/>
            <pc:sldMk cId="1375602845" sldId="418"/>
            <ac:spMk id="11" creationId="{F83EF0DA-5B38-282B-8270-F4B29290DD8D}"/>
          </ac:spMkLst>
        </pc:spChg>
      </pc:sldChg>
      <pc:sldChg chg="add del">
        <pc:chgData name="Angela Woolnough" userId="S::angela.woolnough@stcg.ac.uk::f04a8de4-e612-44f3-8ab5-09033648bb9b" providerId="AD" clId="Web-{921DBAC4-36F6-6D41-21F0-76F806B2DE52}" dt="2024-09-12T13:14:26.265" v="12"/>
        <pc:sldMkLst>
          <pc:docMk/>
          <pc:sldMk cId="1237113380" sldId="419"/>
        </pc:sldMkLst>
      </pc:sldChg>
      <pc:sldChg chg="addSp modSp add mod setBg setClrOvrMap">
        <pc:chgData name="Angela Woolnough" userId="S::angela.woolnough@stcg.ac.uk::f04a8de4-e612-44f3-8ab5-09033648bb9b" providerId="AD" clId="Web-{921DBAC4-36F6-6D41-21F0-76F806B2DE52}" dt="2024-09-12T13:21:49.093" v="76" actId="20577"/>
        <pc:sldMkLst>
          <pc:docMk/>
          <pc:sldMk cId="1906389788" sldId="419"/>
        </pc:sldMkLst>
        <pc:spChg chg="mod">
          <ac:chgData name="Angela Woolnough" userId="S::angela.woolnough@stcg.ac.uk::f04a8de4-e612-44f3-8ab5-09033648bb9b" providerId="AD" clId="Web-{921DBAC4-36F6-6D41-21F0-76F806B2DE52}" dt="2024-09-12T13:21:34.592" v="71"/>
          <ac:spMkLst>
            <pc:docMk/>
            <pc:sldMk cId="1906389788" sldId="419"/>
            <ac:spMk id="2" creationId="{F83EF0DA-5B38-282B-8270-F4B29290DD8D}"/>
          </ac:spMkLst>
        </pc:spChg>
        <pc:spChg chg="add mod">
          <ac:chgData name="Angela Woolnough" userId="S::angela.woolnough@stcg.ac.uk::f04a8de4-e612-44f3-8ab5-09033648bb9b" providerId="AD" clId="Web-{921DBAC4-36F6-6D41-21F0-76F806B2DE52}" dt="2024-09-12T13:21:49.093" v="76" actId="20577"/>
          <ac:spMkLst>
            <pc:docMk/>
            <pc:sldMk cId="1906389788" sldId="419"/>
            <ac:spMk id="8" creationId="{8F1C0FAE-92EC-0F43-A314-71DB22AB35A6}"/>
          </ac:spMkLst>
        </pc:spChg>
        <pc:spChg chg="add">
          <ac:chgData name="Angela Woolnough" userId="S::angela.woolnough@stcg.ac.uk::f04a8de4-e612-44f3-8ab5-09033648bb9b" providerId="AD" clId="Web-{921DBAC4-36F6-6D41-21F0-76F806B2DE52}" dt="2024-09-12T13:21:34.592" v="71"/>
          <ac:spMkLst>
            <pc:docMk/>
            <pc:sldMk cId="1906389788" sldId="419"/>
            <ac:spMk id="13" creationId="{2A785343-5D24-4118-A2E4-665D196F60C2}"/>
          </ac:spMkLst>
        </pc:spChg>
        <pc:spChg chg="add">
          <ac:chgData name="Angela Woolnough" userId="S::angela.woolnough@stcg.ac.uk::f04a8de4-e612-44f3-8ab5-09033648bb9b" providerId="AD" clId="Web-{921DBAC4-36F6-6D41-21F0-76F806B2DE52}" dt="2024-09-12T13:21:34.592" v="71"/>
          <ac:spMkLst>
            <pc:docMk/>
            <pc:sldMk cId="1906389788" sldId="419"/>
            <ac:spMk id="15" creationId="{32F4D216-10B7-4DCA-A0A1-068E9E32F4F2}"/>
          </ac:spMkLst>
        </pc:spChg>
        <pc:picChg chg="mod">
          <ac:chgData name="Angela Woolnough" userId="S::angela.woolnough@stcg.ac.uk::f04a8de4-e612-44f3-8ab5-09033648bb9b" providerId="AD" clId="Web-{921DBAC4-36F6-6D41-21F0-76F806B2DE52}" dt="2024-09-12T13:21:34.592" v="71"/>
          <ac:picMkLst>
            <pc:docMk/>
            <pc:sldMk cId="1906389788" sldId="419"/>
            <ac:picMk id="4" creationId="{DBBA78E1-BA6B-9570-FBB8-A7335AE14933}"/>
          </ac:picMkLst>
        </pc:picChg>
        <pc:picChg chg="mod">
          <ac:chgData name="Angela Woolnough" userId="S::angela.woolnough@stcg.ac.uk::f04a8de4-e612-44f3-8ab5-09033648bb9b" providerId="AD" clId="Web-{921DBAC4-36F6-6D41-21F0-76F806B2DE52}" dt="2024-09-12T13:21:34.592" v="71"/>
          <ac:picMkLst>
            <pc:docMk/>
            <pc:sldMk cId="1906389788" sldId="419"/>
            <ac:picMk id="6" creationId="{183ACAA7-01AE-9C89-A0C8-6D3118E0E0B4}"/>
          </ac:picMkLst>
        </pc:picChg>
        <pc:picChg chg="mod">
          <ac:chgData name="Angela Woolnough" userId="S::angela.woolnough@stcg.ac.uk::f04a8de4-e612-44f3-8ab5-09033648bb9b" providerId="AD" clId="Web-{921DBAC4-36F6-6D41-21F0-76F806B2DE52}" dt="2024-09-12T13:21:34.592" v="71"/>
          <ac:picMkLst>
            <pc:docMk/>
            <pc:sldMk cId="1906389788" sldId="419"/>
            <ac:picMk id="7" creationId="{31513049-92D5-AF88-16A1-04BC3D1E2FC9}"/>
          </ac:picMkLst>
        </pc:picChg>
      </pc:sldChg>
      <pc:sldChg chg="add del">
        <pc:chgData name="Angela Woolnough" userId="S::angela.woolnough@stcg.ac.uk::f04a8de4-e612-44f3-8ab5-09033648bb9b" providerId="AD" clId="Web-{921DBAC4-36F6-6D41-21F0-76F806B2DE52}" dt="2024-09-12T13:13:57.638" v="7"/>
        <pc:sldMkLst>
          <pc:docMk/>
          <pc:sldMk cId="4167727135" sldId="419"/>
        </pc:sldMkLst>
      </pc:sldChg>
    </pc:docChg>
  </pc:docChgLst>
  <pc:docChgLst>
    <pc:chgData name="Sharon Muncie" userId="S::sharon.muncie@stcg.ac.uk::fe662085-f312-4c7f-b903-26c763a259ee" providerId="AD" clId="Web-{C6BFFC84-C98F-409E-9278-B1710C1E7156}"/>
    <pc:docChg chg="modSld">
      <pc:chgData name="Sharon Muncie" userId="S::sharon.muncie@stcg.ac.uk::fe662085-f312-4c7f-b903-26c763a259ee" providerId="AD" clId="Web-{C6BFFC84-C98F-409E-9278-B1710C1E7156}" dt="2024-09-13T08:33:26.300" v="25"/>
      <pc:docMkLst>
        <pc:docMk/>
      </pc:docMkLst>
      <pc:sldChg chg="mod modShow">
        <pc:chgData name="Sharon Muncie" userId="S::sharon.muncie@stcg.ac.uk::fe662085-f312-4c7f-b903-26c763a259ee" providerId="AD" clId="Web-{C6BFFC84-C98F-409E-9278-B1710C1E7156}" dt="2024-09-13T08:33:18.050" v="22"/>
        <pc:sldMkLst>
          <pc:docMk/>
          <pc:sldMk cId="0" sldId="292"/>
        </pc:sldMkLst>
      </pc:sldChg>
      <pc:sldChg chg="mod modShow">
        <pc:chgData name="Sharon Muncie" userId="S::sharon.muncie@stcg.ac.uk::fe662085-f312-4c7f-b903-26c763a259ee" providerId="AD" clId="Web-{C6BFFC84-C98F-409E-9278-B1710C1E7156}" dt="2024-09-13T08:33:20.628" v="23"/>
        <pc:sldMkLst>
          <pc:docMk/>
          <pc:sldMk cId="0" sldId="293"/>
        </pc:sldMkLst>
      </pc:sldChg>
      <pc:sldChg chg="mod modShow">
        <pc:chgData name="Sharon Muncie" userId="S::sharon.muncie@stcg.ac.uk::fe662085-f312-4c7f-b903-26c763a259ee" providerId="AD" clId="Web-{C6BFFC84-C98F-409E-9278-B1710C1E7156}" dt="2024-09-13T08:33:23.534" v="24"/>
        <pc:sldMkLst>
          <pc:docMk/>
          <pc:sldMk cId="0" sldId="294"/>
        </pc:sldMkLst>
      </pc:sldChg>
      <pc:sldChg chg="mod modShow">
        <pc:chgData name="Sharon Muncie" userId="S::sharon.muncie@stcg.ac.uk::fe662085-f312-4c7f-b903-26c763a259ee" providerId="AD" clId="Web-{C6BFFC84-C98F-409E-9278-B1710C1E7156}" dt="2024-09-13T08:33:26.300" v="25"/>
        <pc:sldMkLst>
          <pc:docMk/>
          <pc:sldMk cId="0" sldId="296"/>
        </pc:sldMkLst>
      </pc:sldChg>
      <pc:sldChg chg="mod modShow">
        <pc:chgData name="Sharon Muncie" userId="S::sharon.muncie@stcg.ac.uk::fe662085-f312-4c7f-b903-26c763a259ee" providerId="AD" clId="Web-{C6BFFC84-C98F-409E-9278-B1710C1E7156}" dt="2024-09-13T08:32:40.236" v="19"/>
        <pc:sldMkLst>
          <pc:docMk/>
          <pc:sldMk cId="0" sldId="300"/>
        </pc:sldMkLst>
      </pc:sldChg>
      <pc:sldChg chg="mod modShow">
        <pc:chgData name="Sharon Muncie" userId="S::sharon.muncie@stcg.ac.uk::fe662085-f312-4c7f-b903-26c763a259ee" providerId="AD" clId="Web-{C6BFFC84-C98F-409E-9278-B1710C1E7156}" dt="2024-09-13T08:32:47.190" v="20"/>
        <pc:sldMkLst>
          <pc:docMk/>
          <pc:sldMk cId="0" sldId="303"/>
        </pc:sldMkLst>
      </pc:sldChg>
      <pc:sldChg chg="mod modShow">
        <pc:chgData name="Sharon Muncie" userId="S::sharon.muncie@stcg.ac.uk::fe662085-f312-4c7f-b903-26c763a259ee" providerId="AD" clId="Web-{C6BFFC84-C98F-409E-9278-B1710C1E7156}" dt="2024-09-13T08:32:54.221" v="21"/>
        <pc:sldMkLst>
          <pc:docMk/>
          <pc:sldMk cId="0" sldId="306"/>
        </pc:sldMkLst>
      </pc:sldChg>
      <pc:sldChg chg="modSp">
        <pc:chgData name="Sharon Muncie" userId="S::sharon.muncie@stcg.ac.uk::fe662085-f312-4c7f-b903-26c763a259ee" providerId="AD" clId="Web-{C6BFFC84-C98F-409E-9278-B1710C1E7156}" dt="2024-09-13T08:31:07.593" v="18" actId="20577"/>
        <pc:sldMkLst>
          <pc:docMk/>
          <pc:sldMk cId="1702355055" sldId="417"/>
        </pc:sldMkLst>
        <pc:spChg chg="mod">
          <ac:chgData name="Sharon Muncie" userId="S::sharon.muncie@stcg.ac.uk::fe662085-f312-4c7f-b903-26c763a259ee" providerId="AD" clId="Web-{C6BFFC84-C98F-409E-9278-B1710C1E7156}" dt="2024-09-13T08:31:07.593" v="18" actId="20577"/>
          <ac:spMkLst>
            <pc:docMk/>
            <pc:sldMk cId="1702355055" sldId="417"/>
            <ac:spMk id="15" creationId="{00000000-0000-0000-0000-000000000000}"/>
          </ac:spMkLst>
        </pc:spChg>
      </pc:sldChg>
    </pc:docChg>
  </pc:docChgLst>
  <pc:docChgLst>
    <pc:chgData name="Sharon Muncie" userId="S::sharon.muncie@stcg.ac.uk::fe662085-f312-4c7f-b903-26c763a259ee" providerId="AD" clId="Web-{CAA0696C-6C25-9A79-0534-261A9DE7FDAA}"/>
    <pc:docChg chg="modSld">
      <pc:chgData name="Sharon Muncie" userId="S::sharon.muncie@stcg.ac.uk::fe662085-f312-4c7f-b903-26c763a259ee" providerId="AD" clId="Web-{CAA0696C-6C25-9A79-0534-261A9DE7FDAA}" dt="2024-09-13T08:39:47.902" v="61" actId="20577"/>
      <pc:docMkLst>
        <pc:docMk/>
      </pc:docMkLst>
      <pc:sldChg chg="modSp">
        <pc:chgData name="Sharon Muncie" userId="S::sharon.muncie@stcg.ac.uk::fe662085-f312-4c7f-b903-26c763a259ee" providerId="AD" clId="Web-{CAA0696C-6C25-9A79-0534-261A9DE7FDAA}" dt="2024-09-13T08:39:47.902" v="61" actId="20577"/>
        <pc:sldMkLst>
          <pc:docMk/>
          <pc:sldMk cId="2938278749" sldId="420"/>
        </pc:sldMkLst>
        <pc:spChg chg="mod">
          <ac:chgData name="Sharon Muncie" userId="S::sharon.muncie@stcg.ac.uk::fe662085-f312-4c7f-b903-26c763a259ee" providerId="AD" clId="Web-{CAA0696C-6C25-9A79-0534-261A9DE7FDAA}" dt="2024-09-13T08:39:47.902" v="61" actId="20577"/>
          <ac:spMkLst>
            <pc:docMk/>
            <pc:sldMk cId="2938278749" sldId="420"/>
            <ac:spMk id="18" creationId="{E4D19C66-A27B-9556-50CC-96F08DD056B4}"/>
          </ac:spMkLst>
        </pc:spChg>
      </pc:sldChg>
    </pc:docChg>
  </pc:docChgLst>
  <pc:docChgLst>
    <pc:chgData name="Adam Pearless" userId="S::adamp@stcg.ac.uk::f050c5d4-e0f0-409f-9856-c510552f8064" providerId="AD" clId="Web-{47A627C5-4531-7879-6164-A6EDBFE7DE15}"/>
    <pc:docChg chg="modSld">
      <pc:chgData name="Adam Pearless" userId="S::adamp@stcg.ac.uk::f050c5d4-e0f0-409f-9856-c510552f8064" providerId="AD" clId="Web-{47A627C5-4531-7879-6164-A6EDBFE7DE15}" dt="2024-09-17T15:18:34.153" v="2" actId="14100"/>
      <pc:docMkLst>
        <pc:docMk/>
      </pc:docMkLst>
      <pc:sldChg chg="modSp">
        <pc:chgData name="Adam Pearless" userId="S::adamp@stcg.ac.uk::f050c5d4-e0f0-409f-9856-c510552f8064" providerId="AD" clId="Web-{47A627C5-4531-7879-6164-A6EDBFE7DE15}" dt="2024-09-17T15:18:16.840" v="0" actId="14100"/>
        <pc:sldMkLst>
          <pc:docMk/>
          <pc:sldMk cId="0" sldId="292"/>
        </pc:sldMkLst>
        <pc:spChg chg="mod">
          <ac:chgData name="Adam Pearless" userId="S::adamp@stcg.ac.uk::f050c5d4-e0f0-409f-9856-c510552f8064" providerId="AD" clId="Web-{47A627C5-4531-7879-6164-A6EDBFE7DE15}" dt="2024-09-17T15:18:16.840" v="0" actId="14100"/>
          <ac:spMkLst>
            <pc:docMk/>
            <pc:sldMk cId="0" sldId="292"/>
            <ac:spMk id="4" creationId="{17A2F4BD-D5EE-4D45-BB55-040454191BDE}"/>
          </ac:spMkLst>
        </pc:spChg>
      </pc:sldChg>
      <pc:sldChg chg="modSp">
        <pc:chgData name="Adam Pearless" userId="S::adamp@stcg.ac.uk::f050c5d4-e0f0-409f-9856-c510552f8064" providerId="AD" clId="Web-{47A627C5-4531-7879-6164-A6EDBFE7DE15}" dt="2024-09-17T15:18:34.153" v="2" actId="14100"/>
        <pc:sldMkLst>
          <pc:docMk/>
          <pc:sldMk cId="0" sldId="293"/>
        </pc:sldMkLst>
        <pc:spChg chg="mod">
          <ac:chgData name="Adam Pearless" userId="S::adamp@stcg.ac.uk::f050c5d4-e0f0-409f-9856-c510552f8064" providerId="AD" clId="Web-{47A627C5-4531-7879-6164-A6EDBFE7DE15}" dt="2024-09-17T15:18:34.153" v="2" actId="14100"/>
          <ac:spMkLst>
            <pc:docMk/>
            <pc:sldMk cId="0" sldId="293"/>
            <ac:spMk id="4" creationId="{418C0A3C-2F83-43A2-A50F-3C75178E95FC}"/>
          </ac:spMkLst>
        </pc:spChg>
      </pc:sldChg>
    </pc:docChg>
  </pc:docChgLst>
  <pc:docChgLst>
    <pc:chgData name="Aneta Armoogum" userId="S::aneta.armoogum@stcg.ac.uk::2a30de79-52e0-464d-abf4-076346891e6b" providerId="AD" clId="Web-{912BCD34-8DD1-D9E1-3533-C0B512D17BCB}"/>
    <pc:docChg chg="modSld">
      <pc:chgData name="Aneta Armoogum" userId="S::aneta.armoogum@stcg.ac.uk::2a30de79-52e0-464d-abf4-076346891e6b" providerId="AD" clId="Web-{912BCD34-8DD1-D9E1-3533-C0B512D17BCB}" dt="2024-09-12T15:37:24.859" v="2" actId="20577"/>
      <pc:docMkLst>
        <pc:docMk/>
      </pc:docMkLst>
      <pc:sldChg chg="modSp">
        <pc:chgData name="Aneta Armoogum" userId="S::aneta.armoogum@stcg.ac.uk::2a30de79-52e0-464d-abf4-076346891e6b" providerId="AD" clId="Web-{912BCD34-8DD1-D9E1-3533-C0B512D17BCB}" dt="2024-09-12T15:37:24.859" v="2" actId="20577"/>
        <pc:sldMkLst>
          <pc:docMk/>
          <pc:sldMk cId="2103554529" sldId="315"/>
        </pc:sldMkLst>
        <pc:spChg chg="mod">
          <ac:chgData name="Aneta Armoogum" userId="S::aneta.armoogum@stcg.ac.uk::2a30de79-52e0-464d-abf4-076346891e6b" providerId="AD" clId="Web-{912BCD34-8DD1-D9E1-3533-C0B512D17BCB}" dt="2024-09-12T15:37:24.859" v="2" actId="20577"/>
          <ac:spMkLst>
            <pc:docMk/>
            <pc:sldMk cId="2103554529" sldId="315"/>
            <ac:spMk id="3" creationId="{F5AB6CE1-BDE9-1547-9853-9313D3ACE852}"/>
          </ac:spMkLst>
        </pc:spChg>
      </pc:sldChg>
    </pc:docChg>
  </pc:docChgLst>
  <pc:docChgLst>
    <pc:chgData name="Joanna Giles" userId="S::joanna.giles@stcg.ac.uk::7d33977b-39c2-4a80-b4e7-31d6dca20250" providerId="AD" clId="Web-{5DB0358C-A6D1-B45F-4824-9479A37A164E}"/>
    <pc:docChg chg="delSld modSld sldOrd">
      <pc:chgData name="Joanna Giles" userId="S::joanna.giles@stcg.ac.uk::7d33977b-39c2-4a80-b4e7-31d6dca20250" providerId="AD" clId="Web-{5DB0358C-A6D1-B45F-4824-9479A37A164E}" dt="2024-09-13T10:25:54.080" v="29"/>
      <pc:docMkLst>
        <pc:docMk/>
      </pc:docMkLst>
      <pc:sldChg chg="ord">
        <pc:chgData name="Joanna Giles" userId="S::joanna.giles@stcg.ac.uk::7d33977b-39c2-4a80-b4e7-31d6dca20250" providerId="AD" clId="Web-{5DB0358C-A6D1-B45F-4824-9479A37A164E}" dt="2024-09-13T10:21:55.683" v="10"/>
        <pc:sldMkLst>
          <pc:docMk/>
          <pc:sldMk cId="2907961805" sldId="364"/>
        </pc:sldMkLst>
      </pc:sldChg>
      <pc:sldChg chg="addSp delSp modSp">
        <pc:chgData name="Joanna Giles" userId="S::joanna.giles@stcg.ac.uk::7d33977b-39c2-4a80-b4e7-31d6dca20250" providerId="AD" clId="Web-{5DB0358C-A6D1-B45F-4824-9479A37A164E}" dt="2024-09-13T10:21:32.792" v="9" actId="14100"/>
        <pc:sldMkLst>
          <pc:docMk/>
          <pc:sldMk cId="2265177618" sldId="376"/>
        </pc:sldMkLst>
        <pc:picChg chg="del">
          <ac:chgData name="Joanna Giles" userId="S::joanna.giles@stcg.ac.uk::7d33977b-39c2-4a80-b4e7-31d6dca20250" providerId="AD" clId="Web-{5DB0358C-A6D1-B45F-4824-9479A37A164E}" dt="2024-09-13T10:21:19.010" v="7"/>
          <ac:picMkLst>
            <pc:docMk/>
            <pc:sldMk cId="2265177618" sldId="376"/>
            <ac:picMk id="2" creationId="{0956B4D0-A3C5-4498-BE35-3E81EDA466BE}"/>
          </ac:picMkLst>
        </pc:picChg>
        <pc:picChg chg="add mod">
          <ac:chgData name="Joanna Giles" userId="S::joanna.giles@stcg.ac.uk::7d33977b-39c2-4a80-b4e7-31d6dca20250" providerId="AD" clId="Web-{5DB0358C-A6D1-B45F-4824-9479A37A164E}" dt="2024-09-13T10:21:32.792" v="9" actId="14100"/>
          <ac:picMkLst>
            <pc:docMk/>
            <pc:sldMk cId="2265177618" sldId="376"/>
            <ac:picMk id="3" creationId="{8FEB4C67-EBD4-5009-A092-A1BBB8AE1C17}"/>
          </ac:picMkLst>
        </pc:picChg>
      </pc:sldChg>
      <pc:sldChg chg="addSp delSp modSp ord">
        <pc:chgData name="Joanna Giles" userId="S::joanna.giles@stcg.ac.uk::7d33977b-39c2-4a80-b4e7-31d6dca20250" providerId="AD" clId="Web-{5DB0358C-A6D1-B45F-4824-9479A37A164E}" dt="2024-09-13T10:25:54.080" v="29"/>
        <pc:sldMkLst>
          <pc:docMk/>
          <pc:sldMk cId="132166348" sldId="379"/>
        </pc:sldMkLst>
        <pc:picChg chg="del">
          <ac:chgData name="Joanna Giles" userId="S::joanna.giles@stcg.ac.uk::7d33977b-39c2-4a80-b4e7-31d6dca20250" providerId="AD" clId="Web-{5DB0358C-A6D1-B45F-4824-9479A37A164E}" dt="2024-09-13T10:19:36.351" v="1"/>
          <ac:picMkLst>
            <pc:docMk/>
            <pc:sldMk cId="132166348" sldId="379"/>
            <ac:picMk id="2" creationId="{3E5942D5-E9A2-46BC-A1B1-B4E84DFD4ED7}"/>
          </ac:picMkLst>
        </pc:picChg>
        <pc:picChg chg="del">
          <ac:chgData name="Joanna Giles" userId="S::joanna.giles@stcg.ac.uk::7d33977b-39c2-4a80-b4e7-31d6dca20250" providerId="AD" clId="Web-{5DB0358C-A6D1-B45F-4824-9479A37A164E}" dt="2024-09-13T10:19:37.617" v="2"/>
          <ac:picMkLst>
            <pc:docMk/>
            <pc:sldMk cId="132166348" sldId="379"/>
            <ac:picMk id="3" creationId="{1659E51E-68C0-4208-851D-565A46B4FF27}"/>
          </ac:picMkLst>
        </pc:picChg>
        <pc:picChg chg="add mod">
          <ac:chgData name="Joanna Giles" userId="S::joanna.giles@stcg.ac.uk::7d33977b-39c2-4a80-b4e7-31d6dca20250" providerId="AD" clId="Web-{5DB0358C-A6D1-B45F-4824-9479A37A164E}" dt="2024-09-13T10:19:47.492" v="5" actId="14100"/>
          <ac:picMkLst>
            <pc:docMk/>
            <pc:sldMk cId="132166348" sldId="379"/>
            <ac:picMk id="4" creationId="{9DA87938-67E6-B690-54A4-0E6D99D3B71F}"/>
          </ac:picMkLst>
        </pc:picChg>
        <pc:picChg chg="add mod">
          <ac:chgData name="Joanna Giles" userId="S::joanna.giles@stcg.ac.uk::7d33977b-39c2-4a80-b4e7-31d6dca20250" providerId="AD" clId="Web-{5DB0358C-A6D1-B45F-4824-9479A37A164E}" dt="2024-09-13T10:25:26.923" v="27" actId="1076"/>
          <ac:picMkLst>
            <pc:docMk/>
            <pc:sldMk cId="132166348" sldId="379"/>
            <ac:picMk id="5" creationId="{E64DE4A2-E80B-26C1-3554-EF303C749634}"/>
          </ac:picMkLst>
        </pc:picChg>
        <pc:picChg chg="del">
          <ac:chgData name="Joanna Giles" userId="S::joanna.giles@stcg.ac.uk::7d33977b-39c2-4a80-b4e7-31d6dca20250" providerId="AD" clId="Web-{5DB0358C-A6D1-B45F-4824-9479A37A164E}" dt="2024-09-13T10:19:39.945" v="3"/>
          <ac:picMkLst>
            <pc:docMk/>
            <pc:sldMk cId="132166348" sldId="379"/>
            <ac:picMk id="1026" creationId="{410F5EBF-3AA5-4D19-8C26-6DF94A465CA2}"/>
          </ac:picMkLst>
        </pc:picChg>
      </pc:sldChg>
      <pc:sldChg chg="del">
        <pc:chgData name="Joanna Giles" userId="S::joanna.giles@stcg.ac.uk::7d33977b-39c2-4a80-b4e7-31d6dca20250" providerId="AD" clId="Web-{5DB0358C-A6D1-B45F-4824-9479A37A164E}" dt="2024-09-13T10:25:32.689" v="28"/>
        <pc:sldMkLst>
          <pc:docMk/>
          <pc:sldMk cId="1307529905" sldId="401"/>
        </pc:sldMkLst>
      </pc:sldChg>
      <pc:sldChg chg="del">
        <pc:chgData name="Joanna Giles" userId="S::joanna.giles@stcg.ac.uk::7d33977b-39c2-4a80-b4e7-31d6dca20250" providerId="AD" clId="Web-{5DB0358C-A6D1-B45F-4824-9479A37A164E}" dt="2024-09-13T10:22:45.794" v="15"/>
        <pc:sldMkLst>
          <pc:docMk/>
          <pc:sldMk cId="1698756533" sldId="409"/>
        </pc:sldMkLst>
      </pc:sldChg>
      <pc:sldChg chg="addSp modSp">
        <pc:chgData name="Joanna Giles" userId="S::joanna.giles@stcg.ac.uk::7d33977b-39c2-4a80-b4e7-31d6dca20250" providerId="AD" clId="Web-{5DB0358C-A6D1-B45F-4824-9479A37A164E}" dt="2024-09-13T10:22:36.340" v="14" actId="14100"/>
        <pc:sldMkLst>
          <pc:docMk/>
          <pc:sldMk cId="3252942571" sldId="410"/>
        </pc:sldMkLst>
        <pc:picChg chg="add mod">
          <ac:chgData name="Joanna Giles" userId="S::joanna.giles@stcg.ac.uk::7d33977b-39c2-4a80-b4e7-31d6dca20250" providerId="AD" clId="Web-{5DB0358C-A6D1-B45F-4824-9479A37A164E}" dt="2024-09-13T10:22:36.340" v="14" actId="14100"/>
          <ac:picMkLst>
            <pc:docMk/>
            <pc:sldMk cId="3252942571" sldId="410"/>
            <ac:picMk id="3" creationId="{663CB168-9FFD-F321-9731-B4FD0F082C32}"/>
          </ac:picMkLst>
        </pc:picChg>
      </pc:sldChg>
      <pc:sldChg chg="addSp modSp">
        <pc:chgData name="Joanna Giles" userId="S::joanna.giles@stcg.ac.uk::7d33977b-39c2-4a80-b4e7-31d6dca20250" providerId="AD" clId="Web-{5DB0358C-A6D1-B45F-4824-9479A37A164E}" dt="2024-09-13T10:23:08.482" v="18" actId="14100"/>
        <pc:sldMkLst>
          <pc:docMk/>
          <pc:sldMk cId="3295969967" sldId="412"/>
        </pc:sldMkLst>
        <pc:picChg chg="add mod">
          <ac:chgData name="Joanna Giles" userId="S::joanna.giles@stcg.ac.uk::7d33977b-39c2-4a80-b4e7-31d6dca20250" providerId="AD" clId="Web-{5DB0358C-A6D1-B45F-4824-9479A37A164E}" dt="2024-09-13T10:23:08.482" v="18" actId="14100"/>
          <ac:picMkLst>
            <pc:docMk/>
            <pc:sldMk cId="3295969967" sldId="412"/>
            <ac:picMk id="5" creationId="{9558245F-2E5B-701F-C69A-C96FBC44C593}"/>
          </ac:picMkLst>
        </pc:picChg>
      </pc:sldChg>
      <pc:sldChg chg="addSp modSp">
        <pc:chgData name="Joanna Giles" userId="S::joanna.giles@stcg.ac.uk::7d33977b-39c2-4a80-b4e7-31d6dca20250" providerId="AD" clId="Web-{5DB0358C-A6D1-B45F-4824-9479A37A164E}" dt="2024-09-13T10:23:41.248" v="21" actId="14100"/>
        <pc:sldMkLst>
          <pc:docMk/>
          <pc:sldMk cId="394807777" sldId="413"/>
        </pc:sldMkLst>
        <pc:picChg chg="add mod">
          <ac:chgData name="Joanna Giles" userId="S::joanna.giles@stcg.ac.uk::7d33977b-39c2-4a80-b4e7-31d6dca20250" providerId="AD" clId="Web-{5DB0358C-A6D1-B45F-4824-9479A37A164E}" dt="2024-09-13T10:23:41.248" v="21" actId="14100"/>
          <ac:picMkLst>
            <pc:docMk/>
            <pc:sldMk cId="394807777" sldId="413"/>
            <ac:picMk id="5" creationId="{0E17B9D4-9BE3-5CB7-F87C-9E6F35E6C51C}"/>
          </ac:picMkLst>
        </pc:picChg>
      </pc:sldChg>
    </pc:docChg>
  </pc:docChgLst>
  <pc:docChgLst>
    <pc:chgData name="Sharon Muncie" userId="S::sharon.muncie@stcg.ac.uk::fe662085-f312-4c7f-b903-26c763a259ee" providerId="AD" clId="Web-{A791B048-833E-8AAE-B85B-896A0C6C030D}"/>
    <pc:docChg chg="delSld modSld">
      <pc:chgData name="Sharon Muncie" userId="S::sharon.muncie@stcg.ac.uk::fe662085-f312-4c7f-b903-26c763a259ee" providerId="AD" clId="Web-{A791B048-833E-8AAE-B85B-896A0C6C030D}" dt="2024-09-12T15:58:42.583" v="84" actId="20577"/>
      <pc:docMkLst>
        <pc:docMk/>
      </pc:docMkLst>
      <pc:sldChg chg="modSp">
        <pc:chgData name="Sharon Muncie" userId="S::sharon.muncie@stcg.ac.uk::fe662085-f312-4c7f-b903-26c763a259ee" providerId="AD" clId="Web-{A791B048-833E-8AAE-B85B-896A0C6C030D}" dt="2024-09-12T15:57:25.253" v="80" actId="20577"/>
        <pc:sldMkLst>
          <pc:docMk/>
          <pc:sldMk cId="0" sldId="256"/>
        </pc:sldMkLst>
        <pc:spChg chg="mod">
          <ac:chgData name="Sharon Muncie" userId="S::sharon.muncie@stcg.ac.uk::fe662085-f312-4c7f-b903-26c763a259ee" providerId="AD" clId="Web-{A791B048-833E-8AAE-B85B-896A0C6C030D}" dt="2024-09-12T15:57:25.253" v="80" actId="20577"/>
          <ac:spMkLst>
            <pc:docMk/>
            <pc:sldMk cId="0" sldId="256"/>
            <ac:spMk id="15" creationId="{00000000-0000-0000-0000-000000000000}"/>
          </ac:spMkLst>
        </pc:spChg>
      </pc:sldChg>
      <pc:sldChg chg="addSp delSp modSp">
        <pc:chgData name="Sharon Muncie" userId="S::sharon.muncie@stcg.ac.uk::fe662085-f312-4c7f-b903-26c763a259ee" providerId="AD" clId="Web-{A791B048-833E-8AAE-B85B-896A0C6C030D}" dt="2024-09-12T15:50:41.993" v="1"/>
        <pc:sldMkLst>
          <pc:docMk/>
          <pc:sldMk cId="0" sldId="257"/>
        </pc:sldMkLst>
        <pc:picChg chg="add del mod">
          <ac:chgData name="Sharon Muncie" userId="S::sharon.muncie@stcg.ac.uk::fe662085-f312-4c7f-b903-26c763a259ee" providerId="AD" clId="Web-{A791B048-833E-8AAE-B85B-896A0C6C030D}" dt="2024-09-12T15:50:41.993" v="1"/>
          <ac:picMkLst>
            <pc:docMk/>
            <pc:sldMk cId="0" sldId="257"/>
            <ac:picMk id="9" creationId="{E1902F73-FB92-2642-B03F-864B1555FDA8}"/>
          </ac:picMkLst>
        </pc:picChg>
      </pc:sldChg>
      <pc:sldChg chg="del">
        <pc:chgData name="Sharon Muncie" userId="S::sharon.muncie@stcg.ac.uk::fe662085-f312-4c7f-b903-26c763a259ee" providerId="AD" clId="Web-{A791B048-833E-8AAE-B85B-896A0C6C030D}" dt="2024-09-12T15:51:48.838" v="3"/>
        <pc:sldMkLst>
          <pc:docMk/>
          <pc:sldMk cId="0" sldId="269"/>
        </pc:sldMkLst>
      </pc:sldChg>
      <pc:sldChg chg="modSp">
        <pc:chgData name="Sharon Muncie" userId="S::sharon.muncie@stcg.ac.uk::fe662085-f312-4c7f-b903-26c763a259ee" providerId="AD" clId="Web-{A791B048-833E-8AAE-B85B-896A0C6C030D}" dt="2024-09-12T15:55:19.063" v="58" actId="20577"/>
        <pc:sldMkLst>
          <pc:docMk/>
          <pc:sldMk cId="0" sldId="289"/>
        </pc:sldMkLst>
        <pc:spChg chg="mod">
          <ac:chgData name="Sharon Muncie" userId="S::sharon.muncie@stcg.ac.uk::fe662085-f312-4c7f-b903-26c763a259ee" providerId="AD" clId="Web-{A791B048-833E-8AAE-B85B-896A0C6C030D}" dt="2024-09-12T15:54:25.093" v="15" actId="20577"/>
          <ac:spMkLst>
            <pc:docMk/>
            <pc:sldMk cId="0" sldId="289"/>
            <ac:spMk id="5" creationId="{FEF580D4-1C3E-46D0-A1A8-24A30757954B}"/>
          </ac:spMkLst>
        </pc:spChg>
        <pc:spChg chg="mod">
          <ac:chgData name="Sharon Muncie" userId="S::sharon.muncie@stcg.ac.uk::fe662085-f312-4c7f-b903-26c763a259ee" providerId="AD" clId="Web-{A791B048-833E-8AAE-B85B-896A0C6C030D}" dt="2024-09-12T15:54:30.421" v="22" actId="20577"/>
          <ac:spMkLst>
            <pc:docMk/>
            <pc:sldMk cId="0" sldId="289"/>
            <ac:spMk id="6" creationId="{655F050B-DAB0-4888-B3D6-864932B98A96}"/>
          </ac:spMkLst>
        </pc:spChg>
        <pc:spChg chg="mod">
          <ac:chgData name="Sharon Muncie" userId="S::sharon.muncie@stcg.ac.uk::fe662085-f312-4c7f-b903-26c763a259ee" providerId="AD" clId="Web-{A791B048-833E-8AAE-B85B-896A0C6C030D}" dt="2024-09-12T15:54:47.640" v="28" actId="20577"/>
          <ac:spMkLst>
            <pc:docMk/>
            <pc:sldMk cId="0" sldId="289"/>
            <ac:spMk id="9" creationId="{E5EA9FF5-D227-4D95-B968-8C2DF5804D7C}"/>
          </ac:spMkLst>
        </pc:spChg>
        <pc:spChg chg="mod">
          <ac:chgData name="Sharon Muncie" userId="S::sharon.muncie@stcg.ac.uk::fe662085-f312-4c7f-b903-26c763a259ee" providerId="AD" clId="Web-{A791B048-833E-8AAE-B85B-896A0C6C030D}" dt="2024-09-12T15:54:55.156" v="39" actId="20577"/>
          <ac:spMkLst>
            <pc:docMk/>
            <pc:sldMk cId="0" sldId="289"/>
            <ac:spMk id="10" creationId="{00341076-8C69-4C35-A70A-EC7277126F37}"/>
          </ac:spMkLst>
        </pc:spChg>
        <pc:spChg chg="mod">
          <ac:chgData name="Sharon Muncie" userId="S::sharon.muncie@stcg.ac.uk::fe662085-f312-4c7f-b903-26c763a259ee" providerId="AD" clId="Web-{A791B048-833E-8AAE-B85B-896A0C6C030D}" dt="2024-09-12T15:55:11.844" v="51" actId="20577"/>
          <ac:spMkLst>
            <pc:docMk/>
            <pc:sldMk cId="0" sldId="289"/>
            <ac:spMk id="11" creationId="{25F6E612-5175-48DB-B706-CBA6E03F3663}"/>
          </ac:spMkLst>
        </pc:spChg>
        <pc:spChg chg="mod">
          <ac:chgData name="Sharon Muncie" userId="S::sharon.muncie@stcg.ac.uk::fe662085-f312-4c7f-b903-26c763a259ee" providerId="AD" clId="Web-{A791B048-833E-8AAE-B85B-896A0C6C030D}" dt="2024-09-12T15:55:19.063" v="58" actId="20577"/>
          <ac:spMkLst>
            <pc:docMk/>
            <pc:sldMk cId="0" sldId="289"/>
            <ac:spMk id="12" creationId="{BE85F15D-6AF5-4090-AC64-18975274268D}"/>
          </ac:spMkLst>
        </pc:spChg>
      </pc:sldChg>
      <pc:sldChg chg="mod modShow">
        <pc:chgData name="Sharon Muncie" userId="S::sharon.muncie@stcg.ac.uk::fe662085-f312-4c7f-b903-26c763a259ee" providerId="AD" clId="Web-{A791B048-833E-8AAE-B85B-896A0C6C030D}" dt="2024-09-12T15:51:40.588" v="2"/>
        <pc:sldMkLst>
          <pc:docMk/>
          <pc:sldMk cId="381028398" sldId="314"/>
        </pc:sldMkLst>
      </pc:sldChg>
      <pc:sldChg chg="mod modShow">
        <pc:chgData name="Sharon Muncie" userId="S::sharon.muncie@stcg.ac.uk::fe662085-f312-4c7f-b903-26c763a259ee" providerId="AD" clId="Web-{A791B048-833E-8AAE-B85B-896A0C6C030D}" dt="2024-09-12T15:52:03.057" v="5"/>
        <pc:sldMkLst>
          <pc:docMk/>
          <pc:sldMk cId="132166348" sldId="379"/>
        </pc:sldMkLst>
      </pc:sldChg>
      <pc:sldChg chg="mod modShow">
        <pc:chgData name="Sharon Muncie" userId="S::sharon.muncie@stcg.ac.uk::fe662085-f312-4c7f-b903-26c763a259ee" providerId="AD" clId="Web-{A791B048-833E-8AAE-B85B-896A0C6C030D}" dt="2024-09-12T15:51:58.307" v="4"/>
        <pc:sldMkLst>
          <pc:docMk/>
          <pc:sldMk cId="1307529905" sldId="401"/>
        </pc:sldMkLst>
      </pc:sldChg>
      <pc:sldChg chg="mod modShow">
        <pc:chgData name="Sharon Muncie" userId="S::sharon.muncie@stcg.ac.uk::fe662085-f312-4c7f-b903-26c763a259ee" providerId="AD" clId="Web-{A791B048-833E-8AAE-B85B-896A0C6C030D}" dt="2024-09-12T15:52:16.558" v="6"/>
        <pc:sldMkLst>
          <pc:docMk/>
          <pc:sldMk cId="0" sldId="407"/>
        </pc:sldMkLst>
      </pc:sldChg>
      <pc:sldChg chg="mod modShow">
        <pc:chgData name="Sharon Muncie" userId="S::sharon.muncie@stcg.ac.uk::fe662085-f312-4c7f-b903-26c763a259ee" providerId="AD" clId="Web-{A791B048-833E-8AAE-B85B-896A0C6C030D}" dt="2024-09-12T15:52:30.480" v="8"/>
        <pc:sldMkLst>
          <pc:docMk/>
          <pc:sldMk cId="3295969967" sldId="412"/>
        </pc:sldMkLst>
      </pc:sldChg>
      <pc:sldChg chg="mod modShow">
        <pc:chgData name="Sharon Muncie" userId="S::sharon.muncie@stcg.ac.uk::fe662085-f312-4c7f-b903-26c763a259ee" providerId="AD" clId="Web-{A791B048-833E-8AAE-B85B-896A0C6C030D}" dt="2024-09-12T15:52:26.636" v="7"/>
        <pc:sldMkLst>
          <pc:docMk/>
          <pc:sldMk cId="394807777" sldId="413"/>
        </pc:sldMkLst>
      </pc:sldChg>
      <pc:sldChg chg="modSp">
        <pc:chgData name="Sharon Muncie" userId="S::sharon.muncie@stcg.ac.uk::fe662085-f312-4c7f-b903-26c763a259ee" providerId="AD" clId="Web-{A791B048-833E-8AAE-B85B-896A0C6C030D}" dt="2024-09-12T15:58:42.583" v="84" actId="20577"/>
        <pc:sldMkLst>
          <pc:docMk/>
          <pc:sldMk cId="1702355055" sldId="417"/>
        </pc:sldMkLst>
        <pc:spChg chg="mod">
          <ac:chgData name="Sharon Muncie" userId="S::sharon.muncie@stcg.ac.uk::fe662085-f312-4c7f-b903-26c763a259ee" providerId="AD" clId="Web-{A791B048-833E-8AAE-B85B-896A0C6C030D}" dt="2024-09-12T15:58:42.583" v="84" actId="20577"/>
          <ac:spMkLst>
            <pc:docMk/>
            <pc:sldMk cId="1702355055" sldId="417"/>
            <ac:spMk id="1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571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180013" y="0"/>
            <a:ext cx="3962400" cy="257175"/>
          </a:xfrm>
          <a:prstGeom prst="rect">
            <a:avLst/>
          </a:prstGeom>
        </p:spPr>
        <p:txBody>
          <a:bodyPr vert="horz" lIns="91440" tIns="45720" rIns="91440" bIns="45720" rtlCol="0"/>
          <a:lstStyle>
            <a:lvl1pPr algn="r">
              <a:defRPr sz="1200"/>
            </a:lvl1pPr>
          </a:lstStyle>
          <a:p>
            <a:fld id="{2C6DF2CC-1A05-4CFC-BF07-0048A45476E7}" type="datetimeFigureOut">
              <a:rPr lang="en-GB" smtClean="0"/>
              <a:t>19/09/2024</a:t>
            </a:fld>
            <a:endParaRPr lang="en-GB"/>
          </a:p>
        </p:txBody>
      </p:sp>
      <p:sp>
        <p:nvSpPr>
          <p:cNvPr id="4" name="Slide Image Placeholder 3"/>
          <p:cNvSpPr>
            <a:spLocks noGrp="1" noRot="1" noChangeAspect="1"/>
          </p:cNvSpPr>
          <p:nvPr>
            <p:ph type="sldImg" idx="2"/>
          </p:nvPr>
        </p:nvSpPr>
        <p:spPr>
          <a:xfrm>
            <a:off x="3028950" y="642938"/>
            <a:ext cx="3086100" cy="17367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14400" y="2474913"/>
            <a:ext cx="7315200" cy="20256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4886325"/>
            <a:ext cx="3962400" cy="2571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180013" y="4886325"/>
            <a:ext cx="3962400" cy="257175"/>
          </a:xfrm>
          <a:prstGeom prst="rect">
            <a:avLst/>
          </a:prstGeom>
        </p:spPr>
        <p:txBody>
          <a:bodyPr vert="horz" lIns="91440" tIns="45720" rIns="91440" bIns="45720" rtlCol="0" anchor="b"/>
          <a:lstStyle>
            <a:lvl1pPr algn="r">
              <a:defRPr sz="1200"/>
            </a:lvl1pPr>
          </a:lstStyle>
          <a:p>
            <a:fld id="{C7B66C56-81CC-4EFB-A97A-231397F94B6E}" type="slidenum">
              <a:rPr lang="en-GB" smtClean="0"/>
              <a:t>‹#›</a:t>
            </a:fld>
            <a:endParaRPr lang="en-GB"/>
          </a:p>
        </p:txBody>
      </p:sp>
    </p:spTree>
    <p:extLst>
      <p:ext uri="{BB962C8B-B14F-4D97-AF65-F5344CB8AC3E}">
        <p14:creationId xmlns:p14="http://schemas.microsoft.com/office/powerpoint/2010/main" val="4228628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252E6DF-4BDB-DE41-9ACF-7091517647C4}" type="slidenum">
              <a:rPr lang="en-US" smtClean="0"/>
              <a:t>8</a:t>
            </a:fld>
            <a:endParaRPr lang="en-US"/>
          </a:p>
        </p:txBody>
      </p:sp>
    </p:spTree>
    <p:extLst>
      <p:ext uri="{BB962C8B-B14F-4D97-AF65-F5344CB8AC3E}">
        <p14:creationId xmlns:p14="http://schemas.microsoft.com/office/powerpoint/2010/main" val="47284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252E6DF-4BDB-DE41-9ACF-7091517647C4}" type="slidenum">
              <a:rPr lang="en-US" smtClean="0"/>
              <a:t>9</a:t>
            </a:fld>
            <a:endParaRPr lang="en-US"/>
          </a:p>
        </p:txBody>
      </p:sp>
    </p:spTree>
    <p:extLst>
      <p:ext uri="{BB962C8B-B14F-4D97-AF65-F5344CB8AC3E}">
        <p14:creationId xmlns:p14="http://schemas.microsoft.com/office/powerpoint/2010/main" val="2515972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All Students will receive exclusive access to TOGETHERALL</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3FA789-6DB1-4243-93F1-392ADA46940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90927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7B66C56-81CC-4EFB-A97A-231397F94B6E}" type="slidenum">
              <a:rPr lang="en-GB" smtClean="0"/>
              <a:t>27</a:t>
            </a:fld>
            <a:endParaRPr lang="en-GB"/>
          </a:p>
        </p:txBody>
      </p:sp>
    </p:spTree>
    <p:extLst>
      <p:ext uri="{BB962C8B-B14F-4D97-AF65-F5344CB8AC3E}">
        <p14:creationId xmlns:p14="http://schemas.microsoft.com/office/powerpoint/2010/main" val="2437746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2051049" y="516763"/>
            <a:ext cx="5041900" cy="330834"/>
          </a:xfrm>
          <a:prstGeom prst="rect">
            <a:avLst/>
          </a:prstGeom>
        </p:spPr>
        <p:txBody>
          <a:bodyPr wrap="square" lIns="0" tIns="0" rIns="0" bIns="0">
            <a:spAutoFit/>
          </a:bodyPr>
          <a:lstStyle>
            <a:lvl1pPr>
              <a:defRPr sz="2000" b="1" i="0">
                <a:solidFill>
                  <a:schemeClr val="bg1"/>
                </a:solidFill>
                <a:latin typeface="Arial"/>
                <a:cs typeface="Arial"/>
              </a:defRPr>
            </a:lvl1pPr>
          </a:lstStyle>
          <a:p>
            <a:endParaRPr/>
          </a:p>
        </p:txBody>
      </p:sp>
      <p:sp>
        <p:nvSpPr>
          <p:cNvPr id="3" name="Holder 3"/>
          <p:cNvSpPr>
            <a:spLocks noGrp="1"/>
          </p:cNvSpPr>
          <p:nvPr>
            <p:ph type="subTitle" idx="4"/>
          </p:nvPr>
        </p:nvSpPr>
        <p:spPr>
          <a:xfrm>
            <a:off x="1371600" y="2880360"/>
            <a:ext cx="6400800" cy="1285875"/>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4961026" y="1659635"/>
            <a:ext cx="3971290" cy="3484245"/>
          </a:xfrm>
          <a:custGeom>
            <a:avLst/>
            <a:gdLst/>
            <a:ahLst/>
            <a:cxnLst/>
            <a:rect l="l" t="t" r="r" b="b"/>
            <a:pathLst>
              <a:path w="3971290" h="3484245">
                <a:moveTo>
                  <a:pt x="3971137" y="0"/>
                </a:moveTo>
                <a:lnTo>
                  <a:pt x="3282289" y="0"/>
                </a:lnTo>
                <a:lnTo>
                  <a:pt x="1526641" y="0"/>
                </a:lnTo>
                <a:lnTo>
                  <a:pt x="1526641" y="688848"/>
                </a:lnTo>
                <a:lnTo>
                  <a:pt x="2795003" y="688848"/>
                </a:lnTo>
                <a:lnTo>
                  <a:pt x="0" y="3483864"/>
                </a:lnTo>
                <a:lnTo>
                  <a:pt x="975080" y="3483864"/>
                </a:lnTo>
                <a:lnTo>
                  <a:pt x="3282289" y="1176655"/>
                </a:lnTo>
                <a:lnTo>
                  <a:pt x="3282289" y="2446020"/>
                </a:lnTo>
                <a:lnTo>
                  <a:pt x="3971137" y="2446020"/>
                </a:lnTo>
                <a:lnTo>
                  <a:pt x="3971137" y="0"/>
                </a:lnTo>
                <a:close/>
              </a:path>
            </a:pathLst>
          </a:custGeom>
          <a:solidFill>
            <a:srgbClr val="F1F1F1"/>
          </a:solidFill>
        </p:spPr>
        <p:txBody>
          <a:bodyPr wrap="square" lIns="0" tIns="0" rIns="0" bIns="0" rtlCol="0"/>
          <a:lstStyle/>
          <a:p>
            <a:endParaRPr/>
          </a:p>
        </p:txBody>
      </p:sp>
      <p:sp>
        <p:nvSpPr>
          <p:cNvPr id="17" name="bg object 17"/>
          <p:cNvSpPr/>
          <p:nvPr/>
        </p:nvSpPr>
        <p:spPr>
          <a:xfrm>
            <a:off x="6084760" y="3392423"/>
            <a:ext cx="2059939" cy="1751330"/>
          </a:xfrm>
          <a:custGeom>
            <a:avLst/>
            <a:gdLst/>
            <a:ahLst/>
            <a:cxnLst/>
            <a:rect l="l" t="t" r="r" b="b"/>
            <a:pathLst>
              <a:path w="2059940" h="1751329">
                <a:moveTo>
                  <a:pt x="2059495" y="0"/>
                </a:moveTo>
                <a:lnTo>
                  <a:pt x="1622107" y="0"/>
                </a:lnTo>
                <a:lnTo>
                  <a:pt x="509587" y="0"/>
                </a:lnTo>
                <a:lnTo>
                  <a:pt x="509587" y="437388"/>
                </a:lnTo>
                <a:lnTo>
                  <a:pt x="1313624" y="437388"/>
                </a:lnTo>
                <a:lnTo>
                  <a:pt x="0" y="1751076"/>
                </a:lnTo>
                <a:lnTo>
                  <a:pt x="618223" y="1751076"/>
                </a:lnTo>
                <a:lnTo>
                  <a:pt x="1622107" y="747153"/>
                </a:lnTo>
                <a:lnTo>
                  <a:pt x="1622107" y="1551432"/>
                </a:lnTo>
                <a:lnTo>
                  <a:pt x="2059495" y="1551432"/>
                </a:lnTo>
                <a:lnTo>
                  <a:pt x="2059495" y="437388"/>
                </a:lnTo>
                <a:lnTo>
                  <a:pt x="2059495" y="0"/>
                </a:lnTo>
                <a:close/>
              </a:path>
            </a:pathLst>
          </a:custGeom>
          <a:solidFill>
            <a:srgbClr val="BEBEBE"/>
          </a:solidFill>
        </p:spPr>
        <p:txBody>
          <a:bodyPr wrap="square" lIns="0" tIns="0" rIns="0" bIns="0" rtlCol="0"/>
          <a:lstStyle/>
          <a:p>
            <a:endParaRPr/>
          </a:p>
        </p:txBody>
      </p:sp>
      <p:sp>
        <p:nvSpPr>
          <p:cNvPr id="18" name="bg object 18"/>
          <p:cNvSpPr/>
          <p:nvPr/>
        </p:nvSpPr>
        <p:spPr>
          <a:xfrm>
            <a:off x="629412" y="438912"/>
            <a:ext cx="8514715" cy="530860"/>
          </a:xfrm>
          <a:custGeom>
            <a:avLst/>
            <a:gdLst/>
            <a:ahLst/>
            <a:cxnLst/>
            <a:rect l="l" t="t" r="r" b="b"/>
            <a:pathLst>
              <a:path w="8514715" h="530860">
                <a:moveTo>
                  <a:pt x="8514588" y="0"/>
                </a:moveTo>
                <a:lnTo>
                  <a:pt x="0" y="0"/>
                </a:lnTo>
                <a:lnTo>
                  <a:pt x="0" y="530351"/>
                </a:lnTo>
                <a:lnTo>
                  <a:pt x="8514588" y="530351"/>
                </a:lnTo>
                <a:lnTo>
                  <a:pt x="8514588" y="0"/>
                </a:lnTo>
                <a:close/>
              </a:path>
            </a:pathLst>
          </a:custGeom>
          <a:solidFill>
            <a:srgbClr val="E40055"/>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400" b="1" i="0">
                <a:solidFill>
                  <a:schemeClr val="tx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1600" b="1" i="0">
                <a:solidFill>
                  <a:srgbClr val="090909"/>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chemeClr val="tx1"/>
                </a:solidFill>
                <a:latin typeface="Arial"/>
                <a:cs typeface="Arial"/>
              </a:defRPr>
            </a:lvl1pPr>
          </a:lstStyle>
          <a:p>
            <a:endParaRPr/>
          </a:p>
        </p:txBody>
      </p:sp>
      <p:sp>
        <p:nvSpPr>
          <p:cNvPr id="3" name="Holder 3"/>
          <p:cNvSpPr>
            <a:spLocks noGrp="1"/>
          </p:cNvSpPr>
          <p:nvPr>
            <p:ph sz="half" idx="2"/>
          </p:nvPr>
        </p:nvSpPr>
        <p:spPr>
          <a:xfrm>
            <a:off x="457200" y="1183005"/>
            <a:ext cx="3977640" cy="339471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183005"/>
            <a:ext cx="3977640" cy="339471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TCG Blank Page">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2B93B63B-EB76-C043-9F7B-A495F89BEA6F}"/>
              </a:ext>
            </a:extLst>
          </p:cNvPr>
          <p:cNvSpPr>
            <a:spLocks noGrp="1"/>
          </p:cNvSpPr>
          <p:nvPr>
            <p:ph idx="1"/>
          </p:nvPr>
        </p:nvSpPr>
        <p:spPr>
          <a:xfrm>
            <a:off x="630000" y="495300"/>
            <a:ext cx="5217217" cy="4137423"/>
          </a:xfrm>
          <a:prstGeom prst="rect">
            <a:avLst/>
          </a:prstGeom>
        </p:spPr>
        <p:txBody>
          <a:bodyPr anchor="ctr" anchorCtr="0"/>
          <a:lstStyle>
            <a:lvl1pPr marL="0" indent="0">
              <a:buClr>
                <a:srgbClr val="00E696"/>
              </a:buClr>
              <a:buFontTx/>
              <a:buNone/>
              <a:defRPr sz="1800" b="0" i="0" baseline="0"/>
            </a:lvl1pPr>
            <a:lvl2pPr marL="514350" indent="-171450">
              <a:buClr>
                <a:srgbClr val="00E696"/>
              </a:buClr>
              <a:buSzPct val="150000"/>
              <a:buFont typeface="Arial" panose="020B0604020202020204" pitchFamily="34" charset="0"/>
              <a:buChar char="•"/>
              <a:defRPr/>
            </a:lvl2pPr>
            <a:lvl3pPr marL="857250" indent="-171450">
              <a:buClr>
                <a:srgbClr val="00E696"/>
              </a:buClr>
              <a:buFont typeface="Arial" panose="020B0604020202020204" pitchFamily="34" charset="0"/>
              <a:buChar char="•"/>
              <a:defRPr sz="1800" baseline="0"/>
            </a:lvl3pPr>
            <a:lvl4pPr marL="1200150" indent="-171450">
              <a:buClr>
                <a:srgbClr val="00E696"/>
              </a:buClr>
              <a:buFont typeface="Arial" panose="020B0604020202020204" pitchFamily="34" charset="0"/>
              <a:buChar char="•"/>
              <a:defRPr sz="1800" baseline="0"/>
            </a:lvl4pPr>
            <a:lvl5pPr marL="1543050" indent="-171450">
              <a:buClr>
                <a:srgbClr val="00E696"/>
              </a:buClr>
              <a:buFont typeface="Arial" panose="020B0604020202020204" pitchFamily="34" charset="0"/>
              <a:buChar char="•"/>
              <a:defRPr sz="1800" baseline="0"/>
            </a:lvl5p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extLst>
      <p:ext uri="{BB962C8B-B14F-4D97-AF65-F5344CB8AC3E}">
        <p14:creationId xmlns:p14="http://schemas.microsoft.com/office/powerpoint/2010/main" val="3816700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accel="50000" decel="50000" fill="hold" grpId="0" nodeType="after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calcmode="lin" valueType="num">
                                      <p:cBhvr additive="base">
                                        <p:cTn id="12"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accel="50000" decel="50000" fill="hold" grpId="0" nodeType="after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accel="50000" decel="50000" fill="hold" grpId="0" nodeType="after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 calcmode="lin" valueType="num">
                                      <p:cBhvr additive="base">
                                        <p:cTn id="22"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accel="50000" decel="50000" fill="hold" grpId="0" nodeType="after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tmplLst>
          <p:tmpl lvl="1">
            <p:tnLst>
              <p:par>
                <p:cTn presetID="2" presetClass="entr" presetSubtype="8" accel="50000" decel="5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 lvl="2">
            <p:tnLst>
              <p:par>
                <p:cTn presetID="2" presetClass="entr" presetSubtype="8" accel="50000" decel="5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 lvl="3">
            <p:tnLst>
              <p:par>
                <p:cTn presetID="2" presetClass="entr" presetSubtype="8" accel="50000" decel="5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 lvl="4">
            <p:tnLst>
              <p:par>
                <p:cTn presetID="2" presetClass="entr" presetSubtype="8" accel="50000" decel="5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 lvl="5">
            <p:tnLst>
              <p:par>
                <p:cTn presetID="2" presetClass="entr" presetSubtype="8" accel="50000" decel="5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TCG Page Style 1">
    <p:spTree>
      <p:nvGrpSpPr>
        <p:cNvPr id="1" name=""/>
        <p:cNvGrpSpPr/>
        <p:nvPr/>
      </p:nvGrpSpPr>
      <p:grpSpPr>
        <a:xfrm>
          <a:off x="0" y="0"/>
          <a:ext cx="0" cy="0"/>
          <a:chOff x="0" y="0"/>
          <a:chExt cx="0" cy="0"/>
        </a:xfrm>
      </p:grpSpPr>
      <p:grpSp>
        <p:nvGrpSpPr>
          <p:cNvPr id="49" name="Group 48">
            <a:extLst>
              <a:ext uri="{FF2B5EF4-FFF2-40B4-BE49-F238E27FC236}">
                <a16:creationId xmlns:a16="http://schemas.microsoft.com/office/drawing/2014/main" id="{E480905A-E6A2-AD4E-8E7A-2585D822876A}"/>
              </a:ext>
            </a:extLst>
          </p:cNvPr>
          <p:cNvGrpSpPr/>
          <p:nvPr userDrawn="1"/>
        </p:nvGrpSpPr>
        <p:grpSpPr>
          <a:xfrm>
            <a:off x="3577089" y="1659109"/>
            <a:ext cx="5721049" cy="2840052"/>
            <a:chOff x="2499971" y="984250"/>
            <a:chExt cx="4092399" cy="2031556"/>
          </a:xfrm>
          <a:solidFill>
            <a:schemeClr val="bg1">
              <a:lumMod val="95000"/>
            </a:schemeClr>
          </a:solidFill>
        </p:grpSpPr>
        <p:sp>
          <p:nvSpPr>
            <p:cNvPr id="50" name="Rectangle 49">
              <a:extLst>
                <a:ext uri="{FF2B5EF4-FFF2-40B4-BE49-F238E27FC236}">
                  <a16:creationId xmlns:a16="http://schemas.microsoft.com/office/drawing/2014/main" id="{5E1B88FF-B8C4-2A49-98BF-C176D384736F}"/>
                </a:ext>
              </a:extLst>
            </p:cNvPr>
            <p:cNvSpPr/>
            <p:nvPr/>
          </p:nvSpPr>
          <p:spPr>
            <a:xfrm>
              <a:off x="4581525" y="984250"/>
              <a:ext cx="1749600" cy="493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8A610BDF-9CE4-C440-A5A6-9A09CDA4AE4F}"/>
                </a:ext>
              </a:extLst>
            </p:cNvPr>
            <p:cNvSpPr/>
            <p:nvPr/>
          </p:nvSpPr>
          <p:spPr>
            <a:xfrm rot="16200000">
              <a:off x="5209725" y="1612450"/>
              <a:ext cx="1749600" cy="493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0A7623D4-8F05-9342-90C0-50A8CCB239E9}"/>
                </a:ext>
              </a:extLst>
            </p:cNvPr>
            <p:cNvSpPr/>
            <p:nvPr/>
          </p:nvSpPr>
          <p:spPr>
            <a:xfrm rot="18900000">
              <a:off x="2499971" y="2522606"/>
              <a:ext cx="4092399" cy="493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3" name="Group 52">
            <a:extLst>
              <a:ext uri="{FF2B5EF4-FFF2-40B4-BE49-F238E27FC236}">
                <a16:creationId xmlns:a16="http://schemas.microsoft.com/office/drawing/2014/main" id="{1E2B9145-8D4D-BA43-8AD1-993CC8918C04}"/>
              </a:ext>
            </a:extLst>
          </p:cNvPr>
          <p:cNvGrpSpPr/>
          <p:nvPr userDrawn="1"/>
        </p:nvGrpSpPr>
        <p:grpSpPr>
          <a:xfrm>
            <a:off x="4613535" y="3392787"/>
            <a:ext cx="3785816" cy="1856716"/>
            <a:chOff x="2347334" y="984250"/>
            <a:chExt cx="4271224" cy="2094781"/>
          </a:xfrm>
          <a:solidFill>
            <a:schemeClr val="bg1">
              <a:lumMod val="75000"/>
            </a:schemeClr>
          </a:solidFill>
        </p:grpSpPr>
        <p:sp>
          <p:nvSpPr>
            <p:cNvPr id="54" name="Rectangle 53">
              <a:extLst>
                <a:ext uri="{FF2B5EF4-FFF2-40B4-BE49-F238E27FC236}">
                  <a16:creationId xmlns:a16="http://schemas.microsoft.com/office/drawing/2014/main" id="{82F251FC-2814-7644-BCF1-9C2DA15D8DB6}"/>
                </a:ext>
              </a:extLst>
            </p:cNvPr>
            <p:cNvSpPr/>
            <p:nvPr/>
          </p:nvSpPr>
          <p:spPr>
            <a:xfrm>
              <a:off x="4581525" y="984250"/>
              <a:ext cx="1749600" cy="493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86E5C97A-6B71-4245-9F86-9D6D1F37579F}"/>
                </a:ext>
              </a:extLst>
            </p:cNvPr>
            <p:cNvSpPr/>
            <p:nvPr/>
          </p:nvSpPr>
          <p:spPr>
            <a:xfrm rot="16200000">
              <a:off x="5209725" y="1612450"/>
              <a:ext cx="1749600" cy="493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DAA0BC8A-2EAD-D34D-A0B8-DC3793777EB6}"/>
                </a:ext>
              </a:extLst>
            </p:cNvPr>
            <p:cNvSpPr/>
            <p:nvPr/>
          </p:nvSpPr>
          <p:spPr>
            <a:xfrm rot="18900000">
              <a:off x="2347334" y="2585830"/>
              <a:ext cx="4271224" cy="4932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630000" y="439119"/>
            <a:ext cx="8514000" cy="530430"/>
          </a:xfrm>
          <a:prstGeom prst="rect">
            <a:avLst/>
          </a:prstGeom>
          <a:solidFill>
            <a:srgbClr val="00E696"/>
          </a:solidFill>
        </p:spPr>
        <p:txBody>
          <a:bodyPr lIns="108000" tIns="108000" rIns="108000" bIns="108000" anchor="ctr" anchorCtr="0">
            <a:noAutofit/>
          </a:bodyPr>
          <a:lstStyle>
            <a:lvl1pPr>
              <a:defRPr sz="2000" b="1" i="0" spc="-40" baseline="0">
                <a:solidFill>
                  <a:schemeClr val="bg1"/>
                </a:solidFill>
              </a:defRPr>
            </a:lvl1pPr>
          </a:lstStyle>
          <a:p>
            <a:r>
              <a:rPr lang="en-US"/>
              <a:t>Click to edit Master title style</a:t>
            </a:r>
          </a:p>
        </p:txBody>
      </p:sp>
      <p:grpSp>
        <p:nvGrpSpPr>
          <p:cNvPr id="10" name="Group 9">
            <a:extLst>
              <a:ext uri="{FF2B5EF4-FFF2-40B4-BE49-F238E27FC236}">
                <a16:creationId xmlns:a16="http://schemas.microsoft.com/office/drawing/2014/main" id="{CA2B7C6C-537E-EC4F-911C-F5A2AB03A393}"/>
              </a:ext>
            </a:extLst>
          </p:cNvPr>
          <p:cNvGrpSpPr/>
          <p:nvPr userDrawn="1"/>
        </p:nvGrpSpPr>
        <p:grpSpPr>
          <a:xfrm>
            <a:off x="6804499" y="5860521"/>
            <a:ext cx="594561" cy="567989"/>
            <a:chOff x="4499675" y="984250"/>
            <a:chExt cx="1831450" cy="1749600"/>
          </a:xfrm>
          <a:solidFill>
            <a:srgbClr val="00FEA3"/>
          </a:solidFill>
        </p:grpSpPr>
        <p:sp>
          <p:nvSpPr>
            <p:cNvPr id="11" name="Rectangle 10">
              <a:extLst>
                <a:ext uri="{FF2B5EF4-FFF2-40B4-BE49-F238E27FC236}">
                  <a16:creationId xmlns:a16="http://schemas.microsoft.com/office/drawing/2014/main" id="{DC40F2F4-FC43-FF45-B419-ED08D276E901}"/>
                </a:ext>
              </a:extLst>
            </p:cNvPr>
            <p:cNvSpPr/>
            <p:nvPr/>
          </p:nvSpPr>
          <p:spPr>
            <a:xfrm>
              <a:off x="4581525" y="984250"/>
              <a:ext cx="1749600" cy="493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AC76C9C-051A-794A-9351-F06874233F40}"/>
                </a:ext>
              </a:extLst>
            </p:cNvPr>
            <p:cNvSpPr/>
            <p:nvPr/>
          </p:nvSpPr>
          <p:spPr>
            <a:xfrm rot="16200000">
              <a:off x="5209725" y="1612450"/>
              <a:ext cx="1749600" cy="493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92365D4-E431-2A48-BC17-6DED6B384208}"/>
                </a:ext>
              </a:extLst>
            </p:cNvPr>
            <p:cNvSpPr/>
            <p:nvPr/>
          </p:nvSpPr>
          <p:spPr>
            <a:xfrm rot="18900000">
              <a:off x="4499675" y="1694301"/>
              <a:ext cx="1749600" cy="493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Content Placeholder 2"/>
          <p:cNvSpPr>
            <a:spLocks noGrp="1"/>
          </p:cNvSpPr>
          <p:nvPr>
            <p:ph idx="1"/>
          </p:nvPr>
        </p:nvSpPr>
        <p:spPr>
          <a:xfrm>
            <a:off x="630000" y="969549"/>
            <a:ext cx="5217217" cy="3663174"/>
          </a:xfrm>
          <a:prstGeom prst="rect">
            <a:avLst/>
          </a:prstGeom>
        </p:spPr>
        <p:txBody>
          <a:bodyPr anchor="ctr" anchorCtr="0"/>
          <a:lstStyle>
            <a:lvl1pPr marL="0" indent="0">
              <a:buClr>
                <a:srgbClr val="00E696"/>
              </a:buClr>
              <a:buFontTx/>
              <a:buNone/>
              <a:defRPr sz="1800" b="0" i="0" baseline="0"/>
            </a:lvl1pPr>
            <a:lvl2pPr marL="514350" indent="-171450">
              <a:buClr>
                <a:srgbClr val="00E696"/>
              </a:buClr>
              <a:buSzPct val="150000"/>
              <a:buFont typeface="Arial" panose="020B0604020202020204" pitchFamily="34" charset="0"/>
              <a:buChar char="•"/>
              <a:defRPr/>
            </a:lvl2pPr>
            <a:lvl3pPr marL="857250" indent="-171450">
              <a:buClr>
                <a:srgbClr val="00E696"/>
              </a:buClr>
              <a:buFont typeface="Arial" panose="020B0604020202020204" pitchFamily="34" charset="0"/>
              <a:buChar char="•"/>
              <a:defRPr sz="1800" baseline="0"/>
            </a:lvl3pPr>
            <a:lvl4pPr marL="1200150" indent="-171450">
              <a:buClr>
                <a:srgbClr val="00E696"/>
              </a:buClr>
              <a:buFont typeface="Arial" panose="020B0604020202020204" pitchFamily="34" charset="0"/>
              <a:buChar char="•"/>
              <a:defRPr sz="1800" baseline="0"/>
            </a:lvl4pPr>
            <a:lvl5pPr marL="1543050" indent="-171450">
              <a:buClr>
                <a:srgbClr val="00E696"/>
              </a:buClr>
              <a:buFont typeface="Arial" panose="020B0604020202020204" pitchFamily="34" charset="0"/>
              <a:buChar char="•"/>
              <a:defRPr sz="1800" baseline="0"/>
            </a:lvl5p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extLst>
      <p:ext uri="{BB962C8B-B14F-4D97-AF65-F5344CB8AC3E}">
        <p14:creationId xmlns:p14="http://schemas.microsoft.com/office/powerpoint/2010/main" val="3028414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accel="50000" decel="50000"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accel="50000" decel="50000"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accel="50000" decel="50000" fill="hold" grpId="0"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accel="50000" decel="50000"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0" presetClass="path" presetSubtype="0" fill="hold" nodeType="afterEffect" p14:presetBounceEnd="50000">
                                      <p:stCondLst>
                                        <p:cond delay="0"/>
                                      </p:stCondLst>
                                      <p:childTnLst>
                                        <p:animMotion origin="layout" path="M -0.0243 0.04506 L 0.16771 -0.29383 " pathEditMode="fixed" rAng="0" ptsTypes="AA" p14:bounceEnd="50000">
                                          <p:cBhvr>
                                            <p:cTn id="31" dur="1000" fill="hold"/>
                                            <p:tgtEl>
                                              <p:spTgt spid="10"/>
                                            </p:tgtEl>
                                            <p:attrNameLst>
                                              <p:attrName>ppt_x</p:attrName>
                                              <p:attrName>ppt_y</p:attrName>
                                            </p:attrNameLst>
                                          </p:cBhvr>
                                          <p:rCtr x="9601" y="-16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tmplLst>
              <p:tmpl lvl="1">
                <p:tnLst>
                  <p:par>
                    <p:cTn presetID="2" presetClass="entr" presetSubtype="8" accel="50000" decel="5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 lvl="2">
                <p:tnLst>
                  <p:par>
                    <p:cTn presetID="2" presetClass="entr" presetSubtype="8" accel="50000" decel="5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 lvl="3">
                <p:tnLst>
                  <p:par>
                    <p:cTn presetID="2" presetClass="entr" presetSubtype="8" accel="50000" decel="5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 lvl="4">
                <p:tnLst>
                  <p:par>
                    <p:cTn presetID="2" presetClass="entr" presetSubtype="8" accel="50000" decel="5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 lvl="5">
                <p:tnLst>
                  <p:par>
                    <p:cTn presetID="2" presetClass="entr" presetSubtype="8" accel="50000" decel="5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accel="50000" decel="50000"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accel="50000" decel="50000"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accel="50000" decel="50000" fill="hold" grpId="0"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accel="50000" decel="50000"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0" presetClass="path" presetSubtype="0" fill="hold" nodeType="afterEffect">
                                      <p:stCondLst>
                                        <p:cond delay="0"/>
                                      </p:stCondLst>
                                      <p:childTnLst>
                                        <p:animMotion origin="layout" path="M -0.0243 0.04506 L 0.16771 -0.29383 " pathEditMode="fixed" rAng="0" ptsTypes="AA">
                                          <p:cBhvr>
                                            <p:cTn id="31" dur="1000" fill="hold"/>
                                            <p:tgtEl>
                                              <p:spTgt spid="10"/>
                                            </p:tgtEl>
                                            <p:attrNameLst>
                                              <p:attrName>ppt_x</p:attrName>
                                              <p:attrName>ppt_y</p:attrName>
                                            </p:attrNameLst>
                                          </p:cBhvr>
                                          <p:rCtr x="9601" y="-16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tmplLst>
              <p:tmpl lvl="1">
                <p:tnLst>
                  <p:par>
                    <p:cTn presetID="2" presetClass="entr" presetSubtype="8" accel="50000" decel="5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 lvl="2">
                <p:tnLst>
                  <p:par>
                    <p:cTn presetID="2" presetClass="entr" presetSubtype="8" accel="50000" decel="5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 lvl="3">
                <p:tnLst>
                  <p:par>
                    <p:cTn presetID="2" presetClass="entr" presetSubtype="8" accel="50000" decel="5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 lvl="4">
                <p:tnLst>
                  <p:par>
                    <p:cTn presetID="2" presetClass="entr" presetSubtype="8" accel="50000" decel="5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 lvl="5">
                <p:tnLst>
                  <p:par>
                    <p:cTn presetID="2" presetClass="entr" presetSubtype="8" accel="50000" decel="5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Lst>
      </p:timing>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2039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918463" y="1938604"/>
            <a:ext cx="7307072" cy="391794"/>
          </a:xfrm>
          <a:prstGeom prst="rect">
            <a:avLst/>
          </a:prstGeom>
        </p:spPr>
        <p:txBody>
          <a:bodyPr wrap="square" lIns="0" tIns="0" rIns="0" bIns="0">
            <a:spAutoFit/>
          </a:bodyPr>
          <a:lstStyle>
            <a:lvl1pPr>
              <a:defRPr sz="2400" b="1" i="0">
                <a:solidFill>
                  <a:schemeClr val="tx1"/>
                </a:solidFill>
                <a:latin typeface="Arial"/>
                <a:cs typeface="Arial"/>
              </a:defRPr>
            </a:lvl1pPr>
          </a:lstStyle>
          <a:p>
            <a:endParaRPr/>
          </a:p>
        </p:txBody>
      </p:sp>
      <p:sp>
        <p:nvSpPr>
          <p:cNvPr id="3" name="Holder 3"/>
          <p:cNvSpPr>
            <a:spLocks noGrp="1"/>
          </p:cNvSpPr>
          <p:nvPr>
            <p:ph type="body" idx="1"/>
          </p:nvPr>
        </p:nvSpPr>
        <p:spPr>
          <a:xfrm>
            <a:off x="617321" y="1104646"/>
            <a:ext cx="7879080" cy="1566545"/>
          </a:xfrm>
          <a:prstGeom prst="rect">
            <a:avLst/>
          </a:prstGeom>
        </p:spPr>
        <p:txBody>
          <a:bodyPr wrap="square" lIns="0" tIns="0" rIns="0" bIns="0">
            <a:spAutoFit/>
          </a:bodyPr>
          <a:lstStyle>
            <a:lvl1pPr>
              <a:defRPr sz="1600" b="1" i="0">
                <a:solidFill>
                  <a:srgbClr val="090909"/>
                </a:solidFill>
                <a:latin typeface="Calibri"/>
                <a:cs typeface="Calibri"/>
              </a:defRPr>
            </a:lvl1pPr>
          </a:lstStyle>
          <a:p>
            <a:endParaRPr/>
          </a:p>
        </p:txBody>
      </p:sp>
      <p:sp>
        <p:nvSpPr>
          <p:cNvPr id="4" name="Holder 4"/>
          <p:cNvSpPr>
            <a:spLocks noGrp="1"/>
          </p:cNvSpPr>
          <p:nvPr>
            <p:ph type="ftr" sz="quarter" idx="5"/>
          </p:nvPr>
        </p:nvSpPr>
        <p:spPr>
          <a:xfrm>
            <a:off x="3108960" y="4783455"/>
            <a:ext cx="2926080" cy="257175"/>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4783455"/>
            <a:ext cx="2103120" cy="25717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9/19/2024</a:t>
            </a:fld>
            <a:endParaRPr lang="en-US"/>
          </a:p>
        </p:txBody>
      </p:sp>
      <p:sp>
        <p:nvSpPr>
          <p:cNvPr id="6" name="Holder 6"/>
          <p:cNvSpPr>
            <a:spLocks noGrp="1"/>
          </p:cNvSpPr>
          <p:nvPr>
            <p:ph type="sldNum" sz="quarter" idx="7"/>
          </p:nvPr>
        </p:nvSpPr>
        <p:spPr>
          <a:xfrm>
            <a:off x="6583680" y="4783455"/>
            <a:ext cx="2103120" cy="25717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cid:2C5FABA8-16C4-4C41-9F63-12F68C7DB490" TargetMode="External"/><Relationship Id="rId2" Type="http://schemas.openxmlformats.org/officeDocument/2006/relationships/image" Target="../media/image21.jpeg"/><Relationship Id="rId1" Type="http://schemas.openxmlformats.org/officeDocument/2006/relationships/slideLayout" Target="../slideLayouts/slideLayout5.xml"/><Relationship Id="rId6" Type="http://schemas.openxmlformats.org/officeDocument/2006/relationships/image" Target="../media/image22.png"/><Relationship Id="rId5" Type="http://schemas.openxmlformats.org/officeDocument/2006/relationships/hyperlink" Target="https://stcg.paymystudent.com/portal/" TargetMode="Externa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18" Type="http://schemas.openxmlformats.org/officeDocument/2006/relationships/image" Target="../media/image41.png"/><Relationship Id="rId3" Type="http://schemas.openxmlformats.org/officeDocument/2006/relationships/image" Target="../media/image26.png"/><Relationship Id="rId21" Type="http://schemas.openxmlformats.org/officeDocument/2006/relationships/image" Target="../media/image44.pn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40.png"/><Relationship Id="rId2" Type="http://schemas.openxmlformats.org/officeDocument/2006/relationships/image" Target="../media/image25.png"/><Relationship Id="rId16" Type="http://schemas.openxmlformats.org/officeDocument/2006/relationships/image" Target="../media/image39.png"/><Relationship Id="rId20" Type="http://schemas.openxmlformats.org/officeDocument/2006/relationships/image" Target="../media/image43.png"/><Relationship Id="rId1" Type="http://schemas.openxmlformats.org/officeDocument/2006/relationships/slideLayout" Target="../slideLayouts/slideLayout5.xml"/><Relationship Id="rId6" Type="http://schemas.openxmlformats.org/officeDocument/2006/relationships/image" Target="../media/image29.png"/><Relationship Id="rId11" Type="http://schemas.openxmlformats.org/officeDocument/2006/relationships/image" Target="../media/image34.png"/><Relationship Id="rId24" Type="http://schemas.openxmlformats.org/officeDocument/2006/relationships/image" Target="../media/image47.png"/><Relationship Id="rId5" Type="http://schemas.openxmlformats.org/officeDocument/2006/relationships/image" Target="../media/image28.png"/><Relationship Id="rId15" Type="http://schemas.openxmlformats.org/officeDocument/2006/relationships/image" Target="../media/image38.png"/><Relationship Id="rId23" Type="http://schemas.openxmlformats.org/officeDocument/2006/relationships/image" Target="../media/image46.png"/><Relationship Id="rId10" Type="http://schemas.openxmlformats.org/officeDocument/2006/relationships/image" Target="../media/image33.png"/><Relationship Id="rId19" Type="http://schemas.openxmlformats.org/officeDocument/2006/relationships/image" Target="../media/image42.png"/><Relationship Id="rId4" Type="http://schemas.openxmlformats.org/officeDocument/2006/relationships/image" Target="../media/image27.png"/><Relationship Id="rId9" Type="http://schemas.openxmlformats.org/officeDocument/2006/relationships/image" Target="../media/image32.png"/><Relationship Id="rId14" Type="http://schemas.openxmlformats.org/officeDocument/2006/relationships/image" Target="../media/image37.png"/><Relationship Id="rId22" Type="http://schemas.openxmlformats.org/officeDocument/2006/relationships/image" Target="../media/image45.png"/></Relationships>
</file>

<file path=ppt/slides/_rels/slide15.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9.png"/><Relationship Id="rId18" Type="http://schemas.openxmlformats.org/officeDocument/2006/relationships/image" Target="../media/image64.png"/><Relationship Id="rId3" Type="http://schemas.openxmlformats.org/officeDocument/2006/relationships/image" Target="../media/image49.png"/><Relationship Id="rId21" Type="http://schemas.openxmlformats.org/officeDocument/2006/relationships/image" Target="../media/image67.png"/><Relationship Id="rId7" Type="http://schemas.openxmlformats.org/officeDocument/2006/relationships/image" Target="../media/image53.png"/><Relationship Id="rId12" Type="http://schemas.openxmlformats.org/officeDocument/2006/relationships/image" Target="../media/image58.png"/><Relationship Id="rId17" Type="http://schemas.openxmlformats.org/officeDocument/2006/relationships/image" Target="../media/image63.png"/><Relationship Id="rId2" Type="http://schemas.openxmlformats.org/officeDocument/2006/relationships/image" Target="../media/image48.jpg"/><Relationship Id="rId16" Type="http://schemas.openxmlformats.org/officeDocument/2006/relationships/image" Target="../media/image62.png"/><Relationship Id="rId20" Type="http://schemas.openxmlformats.org/officeDocument/2006/relationships/image" Target="../media/image66.png"/><Relationship Id="rId1" Type="http://schemas.openxmlformats.org/officeDocument/2006/relationships/slideLayout" Target="../slideLayouts/slideLayout5.xml"/><Relationship Id="rId6" Type="http://schemas.openxmlformats.org/officeDocument/2006/relationships/image" Target="../media/image52.png"/><Relationship Id="rId11" Type="http://schemas.openxmlformats.org/officeDocument/2006/relationships/image" Target="../media/image57.png"/><Relationship Id="rId5" Type="http://schemas.openxmlformats.org/officeDocument/2006/relationships/image" Target="../media/image51.png"/><Relationship Id="rId15" Type="http://schemas.openxmlformats.org/officeDocument/2006/relationships/image" Target="../media/image61.png"/><Relationship Id="rId10" Type="http://schemas.openxmlformats.org/officeDocument/2006/relationships/image" Target="../media/image56.png"/><Relationship Id="rId19" Type="http://schemas.openxmlformats.org/officeDocument/2006/relationships/image" Target="../media/image65.png"/><Relationship Id="rId4" Type="http://schemas.openxmlformats.org/officeDocument/2006/relationships/image" Target="../media/image50.png"/><Relationship Id="rId9" Type="http://schemas.openxmlformats.org/officeDocument/2006/relationships/image" Target="../media/image55.png"/><Relationship Id="rId14" Type="http://schemas.openxmlformats.org/officeDocument/2006/relationships/image" Target="../media/image60.png"/></Relationships>
</file>

<file path=ppt/slides/_rels/slide1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hyperlink" Target="https://stcg.ac.uk/merton-college/parent" TargetMode="External"/></Relationships>
</file>

<file path=ppt/slides/_rels/slide20.xml.rels><?xml version="1.0" encoding="UTF-8" standalone="yes"?>
<Relationships xmlns="http://schemas.openxmlformats.org/package/2006/relationships"><Relationship Id="rId2" Type="http://schemas.openxmlformats.org/officeDocument/2006/relationships/hyperlink" Target="mailto:mcstudent.support@stcg.ac.uk" TargetMode="Externa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4.xml"/><Relationship Id="rId6" Type="http://schemas.openxmlformats.org/officeDocument/2006/relationships/image" Target="../media/image80.jpeg"/><Relationship Id="rId5" Type="http://schemas.openxmlformats.org/officeDocument/2006/relationships/image" Target="../media/image79.jpeg"/><Relationship Id="rId4" Type="http://schemas.openxmlformats.org/officeDocument/2006/relationships/image" Target="../media/image78.jpeg"/></Relationships>
</file>

<file path=ppt/slides/_rels/slide22.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90.png"/><Relationship Id="rId13" Type="http://schemas.openxmlformats.org/officeDocument/2006/relationships/image" Target="../media/image95.png"/><Relationship Id="rId18" Type="http://schemas.openxmlformats.org/officeDocument/2006/relationships/image" Target="../media/image100.png"/><Relationship Id="rId3" Type="http://schemas.openxmlformats.org/officeDocument/2006/relationships/image" Target="../media/image85.jpg"/><Relationship Id="rId7" Type="http://schemas.openxmlformats.org/officeDocument/2006/relationships/image" Target="../media/image89.png"/><Relationship Id="rId12" Type="http://schemas.openxmlformats.org/officeDocument/2006/relationships/image" Target="../media/image94.png"/><Relationship Id="rId17" Type="http://schemas.openxmlformats.org/officeDocument/2006/relationships/image" Target="../media/image99.png"/><Relationship Id="rId2" Type="http://schemas.openxmlformats.org/officeDocument/2006/relationships/image" Target="../media/image84.png"/><Relationship Id="rId16" Type="http://schemas.openxmlformats.org/officeDocument/2006/relationships/image" Target="../media/image98.png"/><Relationship Id="rId1" Type="http://schemas.openxmlformats.org/officeDocument/2006/relationships/slideLayout" Target="../slideLayouts/slideLayout4.xml"/><Relationship Id="rId6" Type="http://schemas.openxmlformats.org/officeDocument/2006/relationships/image" Target="../media/image88.png"/><Relationship Id="rId11" Type="http://schemas.openxmlformats.org/officeDocument/2006/relationships/image" Target="../media/image93.png"/><Relationship Id="rId5" Type="http://schemas.openxmlformats.org/officeDocument/2006/relationships/image" Target="../media/image87.png"/><Relationship Id="rId15" Type="http://schemas.openxmlformats.org/officeDocument/2006/relationships/image" Target="../media/image97.png"/><Relationship Id="rId10" Type="http://schemas.openxmlformats.org/officeDocument/2006/relationships/image" Target="../media/image92.png"/><Relationship Id="rId4" Type="http://schemas.openxmlformats.org/officeDocument/2006/relationships/image" Target="../media/image86.png"/><Relationship Id="rId9" Type="http://schemas.openxmlformats.org/officeDocument/2006/relationships/image" Target="../media/image91.png"/><Relationship Id="rId14" Type="http://schemas.openxmlformats.org/officeDocument/2006/relationships/image" Target="../media/image9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mailto:jeanette.bryant@stcg.ac.uk" TargetMode="External"/><Relationship Id="rId2" Type="http://schemas.openxmlformats.org/officeDocument/2006/relationships/hyperlink" Target="mailto:angela.Woolnough@stcg.ac.uk"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hyperlink" Target="mailto:Ayanne.lansana@stcg.ac.uk" TargetMode="External"/><Relationship Id="rId7" Type="http://schemas.openxmlformats.org/officeDocument/2006/relationships/hyperlink" Target="mailto:Ada.pearless@stcg.ac.uk" TargetMode="External"/><Relationship Id="rId2" Type="http://schemas.openxmlformats.org/officeDocument/2006/relationships/hyperlink" Target="mailto:angela.woolnough@stcg.ac.uk" TargetMode="External"/><Relationship Id="rId1" Type="http://schemas.openxmlformats.org/officeDocument/2006/relationships/slideLayout" Target="../slideLayouts/slideLayout2.xml"/><Relationship Id="rId6" Type="http://schemas.openxmlformats.org/officeDocument/2006/relationships/hyperlink" Target="mailto:Lovina.lansana@stcg.ac.uk" TargetMode="External"/><Relationship Id="rId5" Type="http://schemas.openxmlformats.org/officeDocument/2006/relationships/hyperlink" Target="mailto:albertina.magalhaes@stcg.ac.uk" TargetMode="External"/><Relationship Id="rId4" Type="http://schemas.openxmlformats.org/officeDocument/2006/relationships/hyperlink" Target="mailto:oihanne.lansana@stcg.ac.uk"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mailto:Aneta.Armoogum@stcg.ac.uk"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5143500"/>
          </a:xfrm>
          <a:custGeom>
            <a:avLst/>
            <a:gdLst/>
            <a:ahLst/>
            <a:cxnLst/>
            <a:rect l="l" t="t" r="r" b="b"/>
            <a:pathLst>
              <a:path w="9144000" h="5143500">
                <a:moveTo>
                  <a:pt x="9144000" y="0"/>
                </a:moveTo>
                <a:lnTo>
                  <a:pt x="0" y="0"/>
                </a:lnTo>
                <a:lnTo>
                  <a:pt x="0" y="5143500"/>
                </a:lnTo>
                <a:lnTo>
                  <a:pt x="9144000" y="5143500"/>
                </a:lnTo>
                <a:lnTo>
                  <a:pt x="9144000" y="0"/>
                </a:lnTo>
                <a:close/>
              </a:path>
            </a:pathLst>
          </a:custGeom>
          <a:solidFill>
            <a:srgbClr val="130009"/>
          </a:solidFill>
        </p:spPr>
        <p:txBody>
          <a:bodyPr wrap="square" lIns="0" tIns="0" rIns="0" bIns="0" rtlCol="0"/>
          <a:lstStyle/>
          <a:p>
            <a:endParaRPr/>
          </a:p>
        </p:txBody>
      </p:sp>
      <p:grpSp>
        <p:nvGrpSpPr>
          <p:cNvPr id="3" name="object 3"/>
          <p:cNvGrpSpPr/>
          <p:nvPr/>
        </p:nvGrpSpPr>
        <p:grpSpPr>
          <a:xfrm>
            <a:off x="244601" y="0"/>
            <a:ext cx="8900160" cy="5143500"/>
            <a:chOff x="244601" y="0"/>
            <a:chExt cx="8900160" cy="5143500"/>
          </a:xfrm>
        </p:grpSpPr>
        <p:pic>
          <p:nvPicPr>
            <p:cNvPr id="4" name="object 4"/>
            <p:cNvPicPr/>
            <p:nvPr/>
          </p:nvPicPr>
          <p:blipFill>
            <a:blip r:embed="rId2" cstate="print"/>
            <a:stretch>
              <a:fillRect/>
            </a:stretch>
          </p:blipFill>
          <p:spPr>
            <a:xfrm>
              <a:off x="2266314" y="0"/>
              <a:ext cx="6877684" cy="5143498"/>
            </a:xfrm>
            <a:prstGeom prst="rect">
              <a:avLst/>
            </a:prstGeom>
          </p:spPr>
        </p:pic>
        <p:sp>
          <p:nvSpPr>
            <p:cNvPr id="5" name="object 5"/>
            <p:cNvSpPr/>
            <p:nvPr/>
          </p:nvSpPr>
          <p:spPr>
            <a:xfrm>
              <a:off x="1143762" y="3473958"/>
              <a:ext cx="8001000" cy="0"/>
            </a:xfrm>
            <a:custGeom>
              <a:avLst/>
              <a:gdLst/>
              <a:ahLst/>
              <a:cxnLst/>
              <a:rect l="l" t="t" r="r" b="b"/>
              <a:pathLst>
                <a:path w="8001000">
                  <a:moveTo>
                    <a:pt x="0" y="0"/>
                  </a:moveTo>
                  <a:lnTo>
                    <a:pt x="8001000" y="0"/>
                  </a:lnTo>
                </a:path>
              </a:pathLst>
            </a:custGeom>
            <a:ln w="22860">
              <a:solidFill>
                <a:srgbClr val="E40055"/>
              </a:solidFill>
            </a:ln>
          </p:spPr>
          <p:txBody>
            <a:bodyPr wrap="square" lIns="0" tIns="0" rIns="0" bIns="0" rtlCol="0"/>
            <a:lstStyle/>
            <a:p>
              <a:endParaRPr/>
            </a:p>
          </p:txBody>
        </p:sp>
        <p:pic>
          <p:nvPicPr>
            <p:cNvPr id="6" name="object 6"/>
            <p:cNvPicPr/>
            <p:nvPr/>
          </p:nvPicPr>
          <p:blipFill>
            <a:blip r:embed="rId3" cstate="print"/>
            <a:stretch>
              <a:fillRect/>
            </a:stretch>
          </p:blipFill>
          <p:spPr>
            <a:xfrm>
              <a:off x="244601" y="231605"/>
              <a:ext cx="1021637" cy="366562"/>
            </a:xfrm>
            <a:prstGeom prst="rect">
              <a:avLst/>
            </a:prstGeom>
          </p:spPr>
        </p:pic>
      </p:grpSp>
      <p:sp>
        <p:nvSpPr>
          <p:cNvPr id="7" name="object 7"/>
          <p:cNvSpPr txBox="1"/>
          <p:nvPr/>
        </p:nvSpPr>
        <p:spPr>
          <a:xfrm>
            <a:off x="1169009" y="2276348"/>
            <a:ext cx="6626752" cy="566822"/>
          </a:xfrm>
          <a:prstGeom prst="rect">
            <a:avLst/>
          </a:prstGeom>
        </p:spPr>
        <p:txBody>
          <a:bodyPr vert="horz" wrap="square" lIns="0" tIns="12700" rIns="0" bIns="0" rtlCol="0">
            <a:spAutoFit/>
          </a:bodyPr>
          <a:lstStyle/>
          <a:p>
            <a:pPr marL="12700">
              <a:lnSpc>
                <a:spcPct val="100000"/>
              </a:lnSpc>
              <a:spcBef>
                <a:spcPts val="100"/>
              </a:spcBef>
            </a:pPr>
            <a:r>
              <a:rPr lang="en-GB" sz="3600" b="1" spc="-125">
                <a:solidFill>
                  <a:srgbClr val="FFFFFF"/>
                </a:solidFill>
                <a:latin typeface="Arial"/>
                <a:cs typeface="Arial"/>
              </a:rPr>
              <a:t>Parents Information Evening </a:t>
            </a:r>
            <a:endParaRPr sz="3600">
              <a:latin typeface="Arial"/>
              <a:cs typeface="Arial"/>
            </a:endParaRPr>
          </a:p>
        </p:txBody>
      </p:sp>
      <p:sp>
        <p:nvSpPr>
          <p:cNvPr id="8" name="object 8"/>
          <p:cNvSpPr txBox="1"/>
          <p:nvPr/>
        </p:nvSpPr>
        <p:spPr>
          <a:xfrm>
            <a:off x="1132433" y="3466896"/>
            <a:ext cx="3952185" cy="1133644"/>
          </a:xfrm>
          <a:prstGeom prst="rect">
            <a:avLst/>
          </a:prstGeom>
        </p:spPr>
        <p:txBody>
          <a:bodyPr vert="horz" wrap="square" lIns="0" tIns="12700" rIns="0" bIns="0" rtlCol="0">
            <a:spAutoFit/>
          </a:bodyPr>
          <a:lstStyle/>
          <a:p>
            <a:pPr marL="12700">
              <a:lnSpc>
                <a:spcPct val="100000"/>
              </a:lnSpc>
              <a:spcBef>
                <a:spcPts val="100"/>
              </a:spcBef>
            </a:pPr>
            <a:r>
              <a:rPr lang="en-GB" sz="3600" b="1" spc="-20">
                <a:solidFill>
                  <a:srgbClr val="FFFFFF"/>
                </a:solidFill>
                <a:latin typeface="Arial"/>
                <a:cs typeface="Arial"/>
              </a:rPr>
              <a:t>Sharon Muncie</a:t>
            </a:r>
          </a:p>
          <a:p>
            <a:pPr marL="12700">
              <a:lnSpc>
                <a:spcPct val="100000"/>
              </a:lnSpc>
              <a:spcBef>
                <a:spcPts val="100"/>
              </a:spcBef>
            </a:pPr>
            <a:r>
              <a:rPr lang="en-GB" sz="3600" b="1" spc="-20">
                <a:solidFill>
                  <a:srgbClr val="FFFFFF"/>
                </a:solidFill>
                <a:latin typeface="Arial"/>
                <a:cs typeface="Arial"/>
              </a:rPr>
              <a:t>Vice Principal</a:t>
            </a:r>
            <a:endParaRPr sz="3600" b="1">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2845F64-EBCF-4BDF-B314-1AA9F8516A8A}"/>
              </a:ext>
            </a:extLst>
          </p:cNvPr>
          <p:cNvSpPr/>
          <p:nvPr/>
        </p:nvSpPr>
        <p:spPr>
          <a:xfrm rot="21326816">
            <a:off x="833245" y="1794199"/>
            <a:ext cx="7363483" cy="1200329"/>
          </a:xfrm>
          <a:prstGeom prst="rect">
            <a:avLst/>
          </a:prstGeom>
          <a:solidFill>
            <a:schemeClr val="tx1"/>
          </a:solidFill>
        </p:spPr>
        <p:txBody>
          <a:bodyPr wrap="square">
            <a:spAutoFit/>
          </a:bodyPr>
          <a:lstStyle/>
          <a:p>
            <a:pPr defTabSz="342900">
              <a:defRPr sz="1800" b="0" i="0" u="none" strike="noStrike" kern="0" cap="none" spc="0" baseline="0">
                <a:solidFill>
                  <a:srgbClr val="000000"/>
                </a:solidFill>
                <a:uFillTx/>
              </a:defRPr>
            </a:pPr>
            <a:r>
              <a:rPr lang="en-US" sz="7200" b="1" kern="0" spc="-90">
                <a:ln>
                  <a:solidFill>
                    <a:srgbClr val="FF3399"/>
                  </a:solidFill>
                </a:ln>
                <a:solidFill>
                  <a:srgbClr val="FF0066"/>
                </a:solidFill>
                <a:effectLst>
                  <a:outerShdw dist="38096" dir="2700000">
                    <a:srgbClr val="000000"/>
                  </a:outerShdw>
                </a:effectLst>
                <a:latin typeface="Arial" pitchFamily="34"/>
              </a:rPr>
              <a:t>Student Support</a:t>
            </a:r>
            <a:endParaRPr lang="en-GB" sz="7200" kern="0">
              <a:ln>
                <a:solidFill>
                  <a:srgbClr val="FF3399"/>
                </a:solidFill>
              </a:ln>
              <a:solidFill>
                <a:srgbClr val="FF0066"/>
              </a:solidFill>
              <a:effectLst>
                <a:outerShdw dist="38096" dir="2700000">
                  <a:srgbClr val="000000"/>
                </a:outerShdw>
              </a:effectLst>
              <a:latin typeface="Calibri" panose="020F0502020204030204"/>
            </a:endParaRPr>
          </a:p>
        </p:txBody>
      </p:sp>
      <p:sp>
        <p:nvSpPr>
          <p:cNvPr id="6" name="Text Placeholder 2">
            <a:extLst>
              <a:ext uri="{FF2B5EF4-FFF2-40B4-BE49-F238E27FC236}">
                <a16:creationId xmlns:a16="http://schemas.microsoft.com/office/drawing/2014/main" id="{814E9C69-76A7-4A24-9794-6A30E25AED2D}"/>
              </a:ext>
            </a:extLst>
          </p:cNvPr>
          <p:cNvSpPr txBox="1">
            <a:spLocks/>
          </p:cNvSpPr>
          <p:nvPr/>
        </p:nvSpPr>
        <p:spPr>
          <a:xfrm rot="21328615">
            <a:off x="6728558" y="2728723"/>
            <a:ext cx="1522596" cy="348320"/>
          </a:xfrm>
          <a:prstGeom prst="rect">
            <a:avLst/>
          </a:prstGeom>
          <a:solidFill>
            <a:srgbClr val="FF0066"/>
          </a:solidFill>
          <a:ln>
            <a:noFill/>
          </a:ln>
          <a:effectLst>
            <a:outerShdw blurRad="50800" dist="38100" dir="18900000" algn="bl" rotWithShape="0">
              <a:prstClr val="black">
                <a:alpha val="40000"/>
              </a:prstClr>
            </a:outerShdw>
          </a:effectLst>
        </p:spPr>
        <p:txBody>
          <a:bodyPr vert="horz" wrap="square" lIns="0" tIns="0" rIns="0" bIns="0" anchor="t" anchorCtr="0" compatLnSpc="1">
            <a:noAutofit/>
          </a:bodyPr>
          <a:lstStyle>
            <a:lvl1pPr marL="0" marR="0" lvl="0" indent="0" algn="l" defTabSz="685800" rtl="0" fontAlgn="auto" hangingPunct="1">
              <a:lnSpc>
                <a:spcPct val="90000"/>
              </a:lnSpc>
              <a:spcBef>
                <a:spcPts val="750"/>
              </a:spcBef>
              <a:spcAft>
                <a:spcPts val="0"/>
              </a:spcAft>
              <a:buClr>
                <a:srgbClr val="E4242A"/>
              </a:buClr>
              <a:buSzPct val="150000"/>
              <a:buFont typeface="Courier New" pitchFamily="49"/>
              <a:buNone/>
              <a:tabLst/>
              <a:defRPr lang="en-US" sz="1800" b="0" i="0" u="none" strike="noStrike" kern="1200" cap="none" spc="-20" baseline="0">
                <a:solidFill>
                  <a:srgbClr val="FFFFFF"/>
                </a:solidFill>
                <a:uFillTx/>
                <a:latin typeface="Arial" pitchFamily="34"/>
              </a:defRPr>
            </a:lvl1pPr>
            <a:lvl2pPr marL="514350" marR="0" lvl="1" indent="-171450" algn="l" defTabSz="685800" rtl="0" fontAlgn="auto" hangingPunct="1">
              <a:lnSpc>
                <a:spcPct val="90000"/>
              </a:lnSpc>
              <a:spcBef>
                <a:spcPts val="375"/>
              </a:spcBef>
              <a:spcAft>
                <a:spcPts val="0"/>
              </a:spcAft>
              <a:buClr>
                <a:srgbClr val="E4242A"/>
              </a:buClr>
              <a:buSzPct val="100000"/>
              <a:buFont typeface="Arial" pitchFamily="34"/>
              <a:buChar char="•"/>
              <a:tabLst/>
              <a:defRPr lang="en-US" sz="1800" b="0" i="0" u="none" strike="noStrike" kern="1200" cap="none" spc="-20" baseline="0">
                <a:solidFill>
                  <a:srgbClr val="000000"/>
                </a:solidFill>
                <a:uFillTx/>
                <a:latin typeface="Arial" pitchFamily="34"/>
              </a:defRPr>
            </a:lvl2pPr>
            <a:lvl3pPr marL="857250" marR="0" lvl="2" indent="-171450" algn="l" defTabSz="685800" rtl="0" fontAlgn="auto" hangingPunct="1">
              <a:lnSpc>
                <a:spcPct val="90000"/>
              </a:lnSpc>
              <a:spcBef>
                <a:spcPts val="375"/>
              </a:spcBef>
              <a:spcAft>
                <a:spcPts val="0"/>
              </a:spcAft>
              <a:buClr>
                <a:srgbClr val="E4242A"/>
              </a:buClr>
              <a:buSzPct val="100000"/>
              <a:buFont typeface="Arial" pitchFamily="34"/>
              <a:buChar char="•"/>
              <a:tabLst/>
              <a:defRPr lang="en-US" sz="1800" b="0" i="0" u="none" strike="noStrike" kern="1200" cap="none" spc="-20" baseline="0">
                <a:solidFill>
                  <a:srgbClr val="000000"/>
                </a:solidFill>
                <a:uFillTx/>
                <a:latin typeface="Arial" pitchFamily="34"/>
              </a:defRPr>
            </a:lvl3pPr>
            <a:lvl4pPr marL="1200150" marR="0" lvl="3" indent="-171450" algn="l" defTabSz="685800" rtl="0" fontAlgn="auto" hangingPunct="1">
              <a:lnSpc>
                <a:spcPct val="90000"/>
              </a:lnSpc>
              <a:spcBef>
                <a:spcPts val="375"/>
              </a:spcBef>
              <a:spcAft>
                <a:spcPts val="0"/>
              </a:spcAft>
              <a:buClr>
                <a:srgbClr val="E4242A"/>
              </a:buClr>
              <a:buSzPct val="100000"/>
              <a:buFont typeface="Arial" pitchFamily="34"/>
              <a:buChar char="•"/>
              <a:tabLst/>
              <a:defRPr lang="en-US" sz="1800" b="0" i="0" u="none" strike="noStrike" kern="1200" cap="none" spc="-20" baseline="0">
                <a:solidFill>
                  <a:srgbClr val="000000"/>
                </a:solidFill>
                <a:uFillTx/>
                <a:latin typeface="Arial" pitchFamily="34"/>
              </a:defRPr>
            </a:lvl4pPr>
            <a:lvl5pPr marL="1543050" marR="0" lvl="4" indent="-171450" algn="l" defTabSz="685800" rtl="0" fontAlgn="auto" hangingPunct="1">
              <a:lnSpc>
                <a:spcPct val="90000"/>
              </a:lnSpc>
              <a:spcBef>
                <a:spcPts val="375"/>
              </a:spcBef>
              <a:spcAft>
                <a:spcPts val="0"/>
              </a:spcAft>
              <a:buClr>
                <a:srgbClr val="E4242A"/>
              </a:buClr>
              <a:buSzPct val="100000"/>
              <a:buFont typeface="Arial" pitchFamily="34"/>
              <a:buChar char="•"/>
              <a:tabLst/>
              <a:defRPr lang="en-US" sz="1800" b="0" i="0" u="none" strike="noStrike" kern="1200" cap="none" spc="-20" baseline="0">
                <a:solidFill>
                  <a:srgbClr val="000000"/>
                </a:solidFill>
                <a:uFillTx/>
                <a:latin typeface="Arial" pitchFamily="3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514350">
              <a:spcBef>
                <a:spcPts val="563"/>
              </a:spcBef>
              <a:defRPr/>
            </a:pPr>
            <a:r>
              <a:rPr lang="en-GB" sz="2700" b="1" spc="-15">
                <a:solidFill>
                  <a:prstClr val="black"/>
                </a:solidFill>
              </a:rPr>
              <a:t>Services</a:t>
            </a:r>
          </a:p>
        </p:txBody>
      </p:sp>
      <p:sp>
        <p:nvSpPr>
          <p:cNvPr id="7" name="Text Placeholder 2">
            <a:extLst>
              <a:ext uri="{FF2B5EF4-FFF2-40B4-BE49-F238E27FC236}">
                <a16:creationId xmlns:a16="http://schemas.microsoft.com/office/drawing/2014/main" id="{694AF729-7E78-4E31-B202-CF67E128E31C}"/>
              </a:ext>
            </a:extLst>
          </p:cNvPr>
          <p:cNvSpPr txBox="1">
            <a:spLocks/>
          </p:cNvSpPr>
          <p:nvPr/>
        </p:nvSpPr>
        <p:spPr>
          <a:xfrm rot="21328615">
            <a:off x="777795" y="1687219"/>
            <a:ext cx="2179371" cy="348320"/>
          </a:xfrm>
          <a:prstGeom prst="rect">
            <a:avLst/>
          </a:prstGeom>
          <a:solidFill>
            <a:srgbClr val="FF0066"/>
          </a:solidFill>
          <a:ln>
            <a:noFill/>
          </a:ln>
          <a:effectLst>
            <a:outerShdw blurRad="50800" dist="38100" dir="5400000" algn="t" rotWithShape="0">
              <a:prstClr val="black">
                <a:alpha val="40000"/>
              </a:prstClr>
            </a:outerShdw>
          </a:effectLst>
        </p:spPr>
        <p:txBody>
          <a:bodyPr vert="horz" wrap="square" lIns="0" tIns="0" rIns="0" bIns="0" anchor="t" anchorCtr="0" compatLnSpc="1">
            <a:noAutofit/>
          </a:bodyPr>
          <a:lstStyle>
            <a:lvl1pPr marL="0" marR="0" lvl="0" indent="0" algn="l" defTabSz="685800" rtl="0" fontAlgn="auto" hangingPunct="1">
              <a:lnSpc>
                <a:spcPct val="90000"/>
              </a:lnSpc>
              <a:spcBef>
                <a:spcPts val="750"/>
              </a:spcBef>
              <a:spcAft>
                <a:spcPts val="0"/>
              </a:spcAft>
              <a:buClr>
                <a:srgbClr val="E4242A"/>
              </a:buClr>
              <a:buSzPct val="150000"/>
              <a:buFont typeface="Courier New" pitchFamily="49"/>
              <a:buNone/>
              <a:tabLst/>
              <a:defRPr lang="en-US" sz="1800" b="0" i="0" u="none" strike="noStrike" kern="1200" cap="none" spc="-20" baseline="0">
                <a:solidFill>
                  <a:srgbClr val="FFFFFF"/>
                </a:solidFill>
                <a:uFillTx/>
                <a:latin typeface="Arial" pitchFamily="34"/>
              </a:defRPr>
            </a:lvl1pPr>
            <a:lvl2pPr marL="514350" marR="0" lvl="1" indent="-171450" algn="l" defTabSz="685800" rtl="0" fontAlgn="auto" hangingPunct="1">
              <a:lnSpc>
                <a:spcPct val="90000"/>
              </a:lnSpc>
              <a:spcBef>
                <a:spcPts val="375"/>
              </a:spcBef>
              <a:spcAft>
                <a:spcPts val="0"/>
              </a:spcAft>
              <a:buClr>
                <a:srgbClr val="E4242A"/>
              </a:buClr>
              <a:buSzPct val="100000"/>
              <a:buFont typeface="Arial" pitchFamily="34"/>
              <a:buChar char="•"/>
              <a:tabLst/>
              <a:defRPr lang="en-US" sz="1800" b="0" i="0" u="none" strike="noStrike" kern="1200" cap="none" spc="-20" baseline="0">
                <a:solidFill>
                  <a:srgbClr val="000000"/>
                </a:solidFill>
                <a:uFillTx/>
                <a:latin typeface="Arial" pitchFamily="34"/>
              </a:defRPr>
            </a:lvl2pPr>
            <a:lvl3pPr marL="857250" marR="0" lvl="2" indent="-171450" algn="l" defTabSz="685800" rtl="0" fontAlgn="auto" hangingPunct="1">
              <a:lnSpc>
                <a:spcPct val="90000"/>
              </a:lnSpc>
              <a:spcBef>
                <a:spcPts val="375"/>
              </a:spcBef>
              <a:spcAft>
                <a:spcPts val="0"/>
              </a:spcAft>
              <a:buClr>
                <a:srgbClr val="E4242A"/>
              </a:buClr>
              <a:buSzPct val="100000"/>
              <a:buFont typeface="Arial" pitchFamily="34"/>
              <a:buChar char="•"/>
              <a:tabLst/>
              <a:defRPr lang="en-US" sz="1800" b="0" i="0" u="none" strike="noStrike" kern="1200" cap="none" spc="-20" baseline="0">
                <a:solidFill>
                  <a:srgbClr val="000000"/>
                </a:solidFill>
                <a:uFillTx/>
                <a:latin typeface="Arial" pitchFamily="34"/>
              </a:defRPr>
            </a:lvl3pPr>
            <a:lvl4pPr marL="1200150" marR="0" lvl="3" indent="-171450" algn="l" defTabSz="685800" rtl="0" fontAlgn="auto" hangingPunct="1">
              <a:lnSpc>
                <a:spcPct val="90000"/>
              </a:lnSpc>
              <a:spcBef>
                <a:spcPts val="375"/>
              </a:spcBef>
              <a:spcAft>
                <a:spcPts val="0"/>
              </a:spcAft>
              <a:buClr>
                <a:srgbClr val="E4242A"/>
              </a:buClr>
              <a:buSzPct val="100000"/>
              <a:buFont typeface="Arial" pitchFamily="34"/>
              <a:buChar char="•"/>
              <a:tabLst/>
              <a:defRPr lang="en-US" sz="1800" b="0" i="0" u="none" strike="noStrike" kern="1200" cap="none" spc="-20" baseline="0">
                <a:solidFill>
                  <a:srgbClr val="000000"/>
                </a:solidFill>
                <a:uFillTx/>
                <a:latin typeface="Arial" pitchFamily="34"/>
              </a:defRPr>
            </a:lvl4pPr>
            <a:lvl5pPr marL="1543050" marR="0" lvl="4" indent="-171450" algn="l" defTabSz="685800" rtl="0" fontAlgn="auto" hangingPunct="1">
              <a:lnSpc>
                <a:spcPct val="90000"/>
              </a:lnSpc>
              <a:spcBef>
                <a:spcPts val="375"/>
              </a:spcBef>
              <a:spcAft>
                <a:spcPts val="0"/>
              </a:spcAft>
              <a:buClr>
                <a:srgbClr val="E4242A"/>
              </a:buClr>
              <a:buSzPct val="100000"/>
              <a:buFont typeface="Arial" pitchFamily="34"/>
              <a:buChar char="•"/>
              <a:tabLst/>
              <a:defRPr lang="en-US" sz="1800" b="0" i="0" u="none" strike="noStrike" kern="1200" cap="none" spc="-20" baseline="0">
                <a:solidFill>
                  <a:srgbClr val="000000"/>
                </a:solidFill>
                <a:uFillTx/>
                <a:latin typeface="Arial" pitchFamily="3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514350">
              <a:spcBef>
                <a:spcPts val="563"/>
              </a:spcBef>
              <a:defRPr/>
            </a:pPr>
            <a:r>
              <a:rPr lang="en-GB" sz="2700" b="1">
                <a:solidFill>
                  <a:prstClr val="black"/>
                </a:solidFill>
              </a:rPr>
              <a:t> Welcome to</a:t>
            </a:r>
            <a:endParaRPr lang="en-GB" sz="2700" b="1" spc="-15">
              <a:solidFill>
                <a:prstClr val="black"/>
              </a:solidFill>
            </a:endParaRPr>
          </a:p>
        </p:txBody>
      </p:sp>
      <p:sp>
        <p:nvSpPr>
          <p:cNvPr id="8" name="L-Shape 7">
            <a:extLst>
              <a:ext uri="{FF2B5EF4-FFF2-40B4-BE49-F238E27FC236}">
                <a16:creationId xmlns:a16="http://schemas.microsoft.com/office/drawing/2014/main" id="{2B8916A1-FB8F-4EA9-B8D8-94011EE0DB46}"/>
              </a:ext>
            </a:extLst>
          </p:cNvPr>
          <p:cNvSpPr/>
          <p:nvPr/>
        </p:nvSpPr>
        <p:spPr>
          <a:xfrm rot="10510311">
            <a:off x="7733016" y="1258929"/>
            <a:ext cx="685800" cy="685800"/>
          </a:xfrm>
          <a:prstGeom prst="corner">
            <a:avLst>
              <a:gd name="adj1" fmla="val 20031"/>
              <a:gd name="adj2" fmla="val 19927"/>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Arial"/>
            </a:endParaRPr>
          </a:p>
        </p:txBody>
      </p:sp>
      <p:sp>
        <p:nvSpPr>
          <p:cNvPr id="9" name="L-Shape 8">
            <a:extLst>
              <a:ext uri="{FF2B5EF4-FFF2-40B4-BE49-F238E27FC236}">
                <a16:creationId xmlns:a16="http://schemas.microsoft.com/office/drawing/2014/main" id="{1CE3DEFB-D199-4B4B-A312-E0AF32B58D4F}"/>
              </a:ext>
            </a:extLst>
          </p:cNvPr>
          <p:cNvSpPr/>
          <p:nvPr/>
        </p:nvSpPr>
        <p:spPr>
          <a:xfrm rot="21290655">
            <a:off x="627758" y="2842217"/>
            <a:ext cx="685800" cy="685800"/>
          </a:xfrm>
          <a:prstGeom prst="corner">
            <a:avLst>
              <a:gd name="adj1" fmla="val 20031"/>
              <a:gd name="adj2" fmla="val 19927"/>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Arial"/>
            </a:endParaRPr>
          </a:p>
        </p:txBody>
      </p:sp>
      <p:pic>
        <p:nvPicPr>
          <p:cNvPr id="1026" name="Picture 2" descr="Pound Icon 2833541">
            <a:extLst>
              <a:ext uri="{FF2B5EF4-FFF2-40B4-BE49-F238E27FC236}">
                <a16:creationId xmlns:a16="http://schemas.microsoft.com/office/drawing/2014/main" id="{826E6115-C9EE-4083-BB8B-6B5EF2E4CE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272012">
            <a:off x="643404" y="460745"/>
            <a:ext cx="1277314" cy="127731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ravel Bus Icon 1538516">
            <a:extLst>
              <a:ext uri="{FF2B5EF4-FFF2-40B4-BE49-F238E27FC236}">
                <a16:creationId xmlns:a16="http://schemas.microsoft.com/office/drawing/2014/main" id="{72D2411B-385A-4FC8-AC96-4164B2868D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249066">
            <a:off x="2933568" y="605256"/>
            <a:ext cx="1502432" cy="150243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8">
            <a:extLst>
              <a:ext uri="{FF2B5EF4-FFF2-40B4-BE49-F238E27FC236}">
                <a16:creationId xmlns:a16="http://schemas.microsoft.com/office/drawing/2014/main" id="{79A9B58F-1D15-4E1B-81C6-910A812D0630}"/>
              </a:ext>
            </a:extLst>
          </p:cNvPr>
          <p:cNvPicPr>
            <a:picLocks noChangeAspect="1"/>
          </p:cNvPicPr>
          <p:nvPr/>
        </p:nvPicPr>
        <p:blipFill>
          <a:blip r:embed="rId4"/>
          <a:stretch>
            <a:fillRect/>
          </a:stretch>
        </p:blipFill>
        <p:spPr>
          <a:xfrm rot="20021373">
            <a:off x="1111465" y="3396189"/>
            <a:ext cx="1042421" cy="1042421"/>
          </a:xfrm>
          <a:prstGeom prst="rect">
            <a:avLst/>
          </a:prstGeom>
          <a:noFill/>
          <a:ln cap="flat">
            <a:noFill/>
          </a:ln>
        </p:spPr>
      </p:pic>
      <p:pic>
        <p:nvPicPr>
          <p:cNvPr id="11" name="Picture 23">
            <a:extLst>
              <a:ext uri="{FF2B5EF4-FFF2-40B4-BE49-F238E27FC236}">
                <a16:creationId xmlns:a16="http://schemas.microsoft.com/office/drawing/2014/main" id="{C2E93437-E4C4-4444-ABEF-EA2708487B40}"/>
              </a:ext>
            </a:extLst>
          </p:cNvPr>
          <p:cNvPicPr>
            <a:picLocks noChangeAspect="1"/>
          </p:cNvPicPr>
          <p:nvPr/>
        </p:nvPicPr>
        <p:blipFill>
          <a:blip r:embed="rId5"/>
          <a:stretch>
            <a:fillRect/>
          </a:stretch>
        </p:blipFill>
        <p:spPr>
          <a:xfrm rot="21318896">
            <a:off x="3085243" y="3315832"/>
            <a:ext cx="828659" cy="872269"/>
          </a:xfrm>
          <a:prstGeom prst="rect">
            <a:avLst/>
          </a:prstGeom>
          <a:noFill/>
          <a:ln cap="flat">
            <a:noFill/>
          </a:ln>
        </p:spPr>
      </p:pic>
      <p:pic>
        <p:nvPicPr>
          <p:cNvPr id="2" name="Picture 2" descr="Mental Health Icon 3306335">
            <a:extLst>
              <a:ext uri="{FF2B5EF4-FFF2-40B4-BE49-F238E27FC236}">
                <a16:creationId xmlns:a16="http://schemas.microsoft.com/office/drawing/2014/main" id="{6BDE77DB-93A3-4258-9E11-A1C03F05D03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343160">
            <a:off x="6640989" y="295297"/>
            <a:ext cx="1201140" cy="120114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2">
            <a:extLst>
              <a:ext uri="{FF2B5EF4-FFF2-40B4-BE49-F238E27FC236}">
                <a16:creationId xmlns:a16="http://schemas.microsoft.com/office/drawing/2014/main" id="{5054A273-DB27-4CF6-AC34-11B4E6807ACF}"/>
              </a:ext>
            </a:extLst>
          </p:cNvPr>
          <p:cNvPicPr>
            <a:picLocks noChangeAspect="1"/>
          </p:cNvPicPr>
          <p:nvPr/>
        </p:nvPicPr>
        <p:blipFill>
          <a:blip r:embed="rId7"/>
          <a:stretch>
            <a:fillRect/>
          </a:stretch>
        </p:blipFill>
        <p:spPr>
          <a:xfrm rot="21320668">
            <a:off x="7070288" y="3073348"/>
            <a:ext cx="1047059" cy="859127"/>
          </a:xfrm>
          <a:prstGeom prst="rect">
            <a:avLst/>
          </a:prstGeom>
          <a:noFill/>
          <a:ln cap="flat">
            <a:noFill/>
          </a:ln>
        </p:spPr>
      </p:pic>
      <p:pic>
        <p:nvPicPr>
          <p:cNvPr id="13" name="Picture 8">
            <a:extLst>
              <a:ext uri="{FF2B5EF4-FFF2-40B4-BE49-F238E27FC236}">
                <a16:creationId xmlns:a16="http://schemas.microsoft.com/office/drawing/2014/main" id="{794EE61D-0E69-4CAC-A1C9-4FE632CD57B1}"/>
              </a:ext>
            </a:extLst>
          </p:cNvPr>
          <p:cNvPicPr>
            <a:picLocks noChangeAspect="1"/>
          </p:cNvPicPr>
          <p:nvPr/>
        </p:nvPicPr>
        <p:blipFill>
          <a:blip r:embed="rId8"/>
          <a:stretch>
            <a:fillRect/>
          </a:stretch>
        </p:blipFill>
        <p:spPr>
          <a:xfrm rot="20683424">
            <a:off x="5113267" y="3184351"/>
            <a:ext cx="789578" cy="860771"/>
          </a:xfrm>
          <a:prstGeom prst="rect">
            <a:avLst/>
          </a:prstGeom>
          <a:noFill/>
          <a:ln cap="flat">
            <a:noFill/>
          </a:ln>
        </p:spPr>
      </p:pic>
      <p:sp>
        <p:nvSpPr>
          <p:cNvPr id="14" name="Rectangle 13">
            <a:extLst>
              <a:ext uri="{FF2B5EF4-FFF2-40B4-BE49-F238E27FC236}">
                <a16:creationId xmlns:a16="http://schemas.microsoft.com/office/drawing/2014/main" id="{1DD0981E-3CCA-4099-923B-13EF391809F6}"/>
              </a:ext>
            </a:extLst>
          </p:cNvPr>
          <p:cNvSpPr/>
          <p:nvPr/>
        </p:nvSpPr>
        <p:spPr>
          <a:xfrm rot="21390604">
            <a:off x="5064535" y="4025583"/>
            <a:ext cx="1043876" cy="253916"/>
          </a:xfrm>
          <a:prstGeom prst="rect">
            <a:avLst/>
          </a:prstGeom>
          <a:solidFill>
            <a:schemeClr val="bg1"/>
          </a:solidFill>
          <a:effectLst>
            <a:outerShdw blurRad="50800" dist="38100" dir="2700000" algn="tl" rotWithShape="0">
              <a:prstClr val="black">
                <a:alpha val="40000"/>
              </a:prstClr>
            </a:outerShdw>
          </a:effectLst>
        </p:spPr>
        <p:txBody>
          <a:bodyPr wrap="none">
            <a:spAutoFit/>
          </a:bodyPr>
          <a:lstStyle/>
          <a:p>
            <a:pPr lvl="0">
              <a:defRPr sz="1800" b="0" i="0" u="none" strike="noStrike" kern="0" cap="none" spc="0" baseline="0">
                <a:solidFill>
                  <a:srgbClr val="000000"/>
                </a:solidFill>
                <a:uFillTx/>
              </a:defRPr>
            </a:pPr>
            <a:r>
              <a:rPr lang="en-GB" sz="1050" b="1">
                <a:solidFill>
                  <a:srgbClr val="000000"/>
                </a:solidFill>
                <a:latin typeface="Arial" panose="020B0604020202020204" pitchFamily="34" charset="0"/>
                <a:cs typeface="Arial" panose="020B0604020202020204" pitchFamily="34" charset="0"/>
              </a:rPr>
              <a:t>Safeguarding</a:t>
            </a:r>
          </a:p>
        </p:txBody>
      </p:sp>
      <p:sp>
        <p:nvSpPr>
          <p:cNvPr id="15" name="Rectangle 14">
            <a:extLst>
              <a:ext uri="{FF2B5EF4-FFF2-40B4-BE49-F238E27FC236}">
                <a16:creationId xmlns:a16="http://schemas.microsoft.com/office/drawing/2014/main" id="{2F7AF968-0D9E-4CD9-AA62-8B2AED4F6173}"/>
              </a:ext>
            </a:extLst>
          </p:cNvPr>
          <p:cNvSpPr/>
          <p:nvPr/>
        </p:nvSpPr>
        <p:spPr>
          <a:xfrm rot="21320742">
            <a:off x="783712" y="4468029"/>
            <a:ext cx="1734187" cy="415498"/>
          </a:xfrm>
          <a:prstGeom prst="rect">
            <a:avLst/>
          </a:prstGeom>
          <a:solidFill>
            <a:schemeClr val="bg1"/>
          </a:solidFill>
          <a:effectLst>
            <a:outerShdw blurRad="50800" dist="38100" dir="2700000" algn="tl" rotWithShape="0">
              <a:prstClr val="black">
                <a:alpha val="40000"/>
              </a:prstClr>
            </a:outerShdw>
          </a:effectLst>
        </p:spPr>
        <p:txBody>
          <a:bodyPr wrap="square">
            <a:spAutoFit/>
          </a:bodyPr>
          <a:lstStyle/>
          <a:p>
            <a:pPr lvl="0" algn="ctr">
              <a:defRPr sz="1800" b="0" i="0" u="none" strike="noStrike" kern="0" cap="none" spc="0" baseline="0">
                <a:solidFill>
                  <a:srgbClr val="000000"/>
                </a:solidFill>
                <a:uFillTx/>
              </a:defRPr>
            </a:pPr>
            <a:r>
              <a:rPr lang="en-GB" sz="1050" b="1">
                <a:solidFill>
                  <a:srgbClr val="000000"/>
                </a:solidFill>
                <a:latin typeface="Arial" panose="020B0604020202020204" pitchFamily="34" charset="0"/>
                <a:cs typeface="Arial" panose="020B0604020202020204" pitchFamily="34" charset="0"/>
              </a:rPr>
              <a:t>Careers Information Advice and Guidance </a:t>
            </a:r>
          </a:p>
        </p:txBody>
      </p:sp>
      <p:sp>
        <p:nvSpPr>
          <p:cNvPr id="16" name="Rectangle 15">
            <a:extLst>
              <a:ext uri="{FF2B5EF4-FFF2-40B4-BE49-F238E27FC236}">
                <a16:creationId xmlns:a16="http://schemas.microsoft.com/office/drawing/2014/main" id="{72CB07D6-2F2F-4BA4-9E47-A782319A41AE}"/>
              </a:ext>
            </a:extLst>
          </p:cNvPr>
          <p:cNvSpPr/>
          <p:nvPr/>
        </p:nvSpPr>
        <p:spPr>
          <a:xfrm rot="21390604">
            <a:off x="7100935" y="3977187"/>
            <a:ext cx="1155253" cy="415498"/>
          </a:xfrm>
          <a:prstGeom prst="rect">
            <a:avLst/>
          </a:prstGeom>
          <a:solidFill>
            <a:schemeClr val="bg1"/>
          </a:solidFill>
          <a:effectLst>
            <a:outerShdw blurRad="50800" dist="38100" dir="2700000" algn="tl" rotWithShape="0">
              <a:prstClr val="black">
                <a:alpha val="40000"/>
              </a:prstClr>
            </a:outerShdw>
          </a:effectLst>
        </p:spPr>
        <p:txBody>
          <a:bodyPr wrap="none">
            <a:spAutoFit/>
          </a:bodyPr>
          <a:lstStyle/>
          <a:p>
            <a:pPr lvl="0">
              <a:defRPr sz="1800" b="0" i="0" u="none" strike="noStrike" kern="0" cap="none" spc="0" baseline="0">
                <a:solidFill>
                  <a:srgbClr val="000000"/>
                </a:solidFill>
                <a:uFillTx/>
              </a:defRPr>
            </a:pPr>
            <a:r>
              <a:rPr lang="en-GB" sz="1050" b="1">
                <a:solidFill>
                  <a:srgbClr val="000000"/>
                </a:solidFill>
                <a:latin typeface="Arial" panose="020B0604020202020204" pitchFamily="34" charset="0"/>
                <a:cs typeface="Arial" panose="020B0604020202020204" pitchFamily="34" charset="0"/>
              </a:rPr>
              <a:t>Student Life &amp; </a:t>
            </a:r>
          </a:p>
          <a:p>
            <a:pPr lvl="0" algn="ctr">
              <a:defRPr sz="1800" b="0" i="0" u="none" strike="noStrike" kern="0" cap="none" spc="0" baseline="0">
                <a:solidFill>
                  <a:srgbClr val="000000"/>
                </a:solidFill>
                <a:uFillTx/>
              </a:defRPr>
            </a:pPr>
            <a:r>
              <a:rPr lang="en-GB" sz="1050" b="1">
                <a:solidFill>
                  <a:srgbClr val="000000"/>
                </a:solidFill>
                <a:latin typeface="Arial" panose="020B0604020202020204" pitchFamily="34" charset="0"/>
                <a:cs typeface="Arial" panose="020B0604020202020204" pitchFamily="34" charset="0"/>
              </a:rPr>
              <a:t>Enrichment </a:t>
            </a:r>
          </a:p>
        </p:txBody>
      </p:sp>
      <p:sp>
        <p:nvSpPr>
          <p:cNvPr id="17" name="Rectangle 16">
            <a:extLst>
              <a:ext uri="{FF2B5EF4-FFF2-40B4-BE49-F238E27FC236}">
                <a16:creationId xmlns:a16="http://schemas.microsoft.com/office/drawing/2014/main" id="{07366565-2AEC-4974-85BB-9BE5F86F3469}"/>
              </a:ext>
            </a:extLst>
          </p:cNvPr>
          <p:cNvSpPr/>
          <p:nvPr/>
        </p:nvSpPr>
        <p:spPr>
          <a:xfrm rot="21342221">
            <a:off x="2875412" y="4270011"/>
            <a:ext cx="1359949" cy="415498"/>
          </a:xfrm>
          <a:prstGeom prst="rect">
            <a:avLst/>
          </a:prstGeom>
          <a:solidFill>
            <a:schemeClr val="bg1"/>
          </a:solidFill>
          <a:effectLst>
            <a:outerShdw blurRad="50800" dist="38100" dir="5400000" algn="t" rotWithShape="0">
              <a:prstClr val="black">
                <a:alpha val="40000"/>
              </a:prstClr>
            </a:outerShdw>
          </a:effectLst>
        </p:spPr>
        <p:txBody>
          <a:bodyPr wrap="square">
            <a:spAutoFit/>
          </a:bodyPr>
          <a:lstStyle/>
          <a:p>
            <a:pPr lvl="0" algn="ctr">
              <a:defRPr sz="1800" b="0" i="0" u="none" strike="noStrike" kern="0" cap="none" spc="0" baseline="0">
                <a:solidFill>
                  <a:srgbClr val="000000"/>
                </a:solidFill>
                <a:uFillTx/>
              </a:defRPr>
            </a:pPr>
            <a:r>
              <a:rPr lang="en-GB" sz="1050" b="1">
                <a:solidFill>
                  <a:srgbClr val="000000"/>
                </a:solidFill>
                <a:latin typeface="Arial" panose="020B0604020202020204" pitchFamily="34" charset="0"/>
                <a:cs typeface="Arial" panose="020B0604020202020204" pitchFamily="34" charset="0"/>
              </a:rPr>
              <a:t>1-2-1 support with Personal Issues </a:t>
            </a:r>
          </a:p>
        </p:txBody>
      </p:sp>
      <p:sp>
        <p:nvSpPr>
          <p:cNvPr id="18" name="Rectangle 17">
            <a:extLst>
              <a:ext uri="{FF2B5EF4-FFF2-40B4-BE49-F238E27FC236}">
                <a16:creationId xmlns:a16="http://schemas.microsoft.com/office/drawing/2014/main" id="{6079C3FC-CDB5-4759-ABA4-052743956579}"/>
              </a:ext>
            </a:extLst>
          </p:cNvPr>
          <p:cNvSpPr/>
          <p:nvPr/>
        </p:nvSpPr>
        <p:spPr>
          <a:xfrm rot="21347696">
            <a:off x="1630548" y="1219449"/>
            <a:ext cx="1553630" cy="253916"/>
          </a:xfrm>
          <a:prstGeom prst="rect">
            <a:avLst/>
          </a:prstGeom>
          <a:solidFill>
            <a:schemeClr val="bg1"/>
          </a:solidFill>
          <a:effectLst>
            <a:outerShdw blurRad="50800" dist="38100" dir="10800000" algn="r" rotWithShape="0">
              <a:prstClr val="black">
                <a:alpha val="40000"/>
              </a:prstClr>
            </a:outerShdw>
          </a:effectLst>
        </p:spPr>
        <p:txBody>
          <a:bodyPr wrap="none">
            <a:spAutoFit/>
          </a:bodyPr>
          <a:lstStyle/>
          <a:p>
            <a:pPr lvl="0">
              <a:defRPr sz="1800" b="0" i="0" u="none" strike="noStrike" kern="0" cap="none" spc="0" baseline="0">
                <a:solidFill>
                  <a:srgbClr val="000000"/>
                </a:solidFill>
                <a:uFillTx/>
              </a:defRPr>
            </a:pPr>
            <a:r>
              <a:rPr lang="en-GB" sz="1050" b="1">
                <a:solidFill>
                  <a:srgbClr val="000000"/>
                </a:solidFill>
                <a:latin typeface="Arial" panose="020B0604020202020204" pitchFamily="34" charset="0"/>
                <a:cs typeface="Arial" panose="020B0604020202020204" pitchFamily="34" charset="0"/>
              </a:rPr>
              <a:t>Financial Assistance </a:t>
            </a:r>
          </a:p>
        </p:txBody>
      </p:sp>
      <p:pic>
        <p:nvPicPr>
          <p:cNvPr id="19" name="Picture 20">
            <a:extLst>
              <a:ext uri="{FF2B5EF4-FFF2-40B4-BE49-F238E27FC236}">
                <a16:creationId xmlns:a16="http://schemas.microsoft.com/office/drawing/2014/main" id="{EE78CA06-CD00-4722-B933-4441A297B1A9}"/>
              </a:ext>
            </a:extLst>
          </p:cNvPr>
          <p:cNvPicPr>
            <a:picLocks noChangeAspect="1"/>
          </p:cNvPicPr>
          <p:nvPr/>
        </p:nvPicPr>
        <p:blipFill>
          <a:blip r:embed="rId9"/>
          <a:stretch>
            <a:fillRect/>
          </a:stretch>
        </p:blipFill>
        <p:spPr>
          <a:xfrm rot="21247537">
            <a:off x="4863767" y="408349"/>
            <a:ext cx="780320" cy="1001999"/>
          </a:xfrm>
          <a:prstGeom prst="rect">
            <a:avLst/>
          </a:prstGeom>
          <a:noFill/>
          <a:ln cap="flat">
            <a:noFill/>
          </a:ln>
        </p:spPr>
      </p:pic>
      <p:sp>
        <p:nvSpPr>
          <p:cNvPr id="20" name="Rectangle 19">
            <a:extLst>
              <a:ext uri="{FF2B5EF4-FFF2-40B4-BE49-F238E27FC236}">
                <a16:creationId xmlns:a16="http://schemas.microsoft.com/office/drawing/2014/main" id="{76C862EF-66D0-48E1-8D4F-0EE19CBB72B0}"/>
              </a:ext>
            </a:extLst>
          </p:cNvPr>
          <p:cNvSpPr/>
          <p:nvPr/>
        </p:nvSpPr>
        <p:spPr>
          <a:xfrm rot="21273288">
            <a:off x="4215214" y="212748"/>
            <a:ext cx="1112805" cy="253916"/>
          </a:xfrm>
          <a:prstGeom prst="rect">
            <a:avLst/>
          </a:prstGeom>
          <a:solidFill>
            <a:schemeClr val="bg1"/>
          </a:solidFill>
          <a:effectLst>
            <a:outerShdw blurRad="50800" dist="38100" dir="10800000" algn="r" rotWithShape="0">
              <a:prstClr val="black">
                <a:alpha val="40000"/>
              </a:prstClr>
            </a:outerShdw>
          </a:effectLst>
        </p:spPr>
        <p:txBody>
          <a:bodyPr wrap="none">
            <a:spAutoFit/>
          </a:bodyPr>
          <a:lstStyle/>
          <a:p>
            <a:pPr lvl="0">
              <a:defRPr sz="1800" b="0" i="0" u="none" strike="noStrike" kern="0" cap="none" spc="0" baseline="0">
                <a:solidFill>
                  <a:srgbClr val="000000"/>
                </a:solidFill>
                <a:uFillTx/>
              </a:defRPr>
            </a:pPr>
            <a:r>
              <a:rPr lang="en-GB" sz="1050" b="1">
                <a:solidFill>
                  <a:srgbClr val="000000"/>
                </a:solidFill>
                <a:latin typeface="Arial" panose="020B0604020202020204" pitchFamily="34" charset="0"/>
                <a:cs typeface="Arial" panose="020B0604020202020204" pitchFamily="34" charset="0"/>
              </a:rPr>
              <a:t>Learner Voice </a:t>
            </a:r>
          </a:p>
        </p:txBody>
      </p:sp>
      <p:sp>
        <p:nvSpPr>
          <p:cNvPr id="21" name="Rectangle 20">
            <a:extLst>
              <a:ext uri="{FF2B5EF4-FFF2-40B4-BE49-F238E27FC236}">
                <a16:creationId xmlns:a16="http://schemas.microsoft.com/office/drawing/2014/main" id="{58AB62E3-956C-40C3-8254-0C2A70B7CB50}"/>
              </a:ext>
            </a:extLst>
          </p:cNvPr>
          <p:cNvSpPr/>
          <p:nvPr/>
        </p:nvSpPr>
        <p:spPr>
          <a:xfrm rot="21143114">
            <a:off x="7584962" y="232351"/>
            <a:ext cx="1273548" cy="415498"/>
          </a:xfrm>
          <a:prstGeom prst="rect">
            <a:avLst/>
          </a:prstGeom>
          <a:solidFill>
            <a:schemeClr val="bg1"/>
          </a:solidFill>
          <a:effectLst>
            <a:outerShdw blurRad="50800" dist="38100" dir="13500000" algn="br" rotWithShape="0">
              <a:prstClr val="black">
                <a:alpha val="40000"/>
              </a:prstClr>
            </a:outerShdw>
          </a:effectLst>
        </p:spPr>
        <p:txBody>
          <a:bodyPr wrap="square">
            <a:spAutoFit/>
          </a:bodyPr>
          <a:lstStyle/>
          <a:p>
            <a:pPr lvl="0" algn="ctr">
              <a:defRPr sz="1800" b="0" i="0" u="none" strike="noStrike" kern="0" cap="none" spc="0" baseline="0">
                <a:solidFill>
                  <a:srgbClr val="000000"/>
                </a:solidFill>
                <a:uFillTx/>
              </a:defRPr>
            </a:pPr>
            <a:r>
              <a:rPr lang="en-GB" sz="1050" b="1">
                <a:solidFill>
                  <a:srgbClr val="000000"/>
                </a:solidFill>
                <a:latin typeface="Arial" panose="020B0604020202020204" pitchFamily="34" charset="0"/>
                <a:cs typeface="Arial" panose="020B0604020202020204" pitchFamily="34" charset="0"/>
              </a:rPr>
              <a:t>Counselling and Wellbeing Hub </a:t>
            </a:r>
          </a:p>
        </p:txBody>
      </p:sp>
    </p:spTree>
    <p:extLst>
      <p:ext uri="{BB962C8B-B14F-4D97-AF65-F5344CB8AC3E}">
        <p14:creationId xmlns:p14="http://schemas.microsoft.com/office/powerpoint/2010/main" val="4119487910"/>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id:2C5FABA8-16C4-4C41-9F63-12F68C7DB490">
            <a:extLst>
              <a:ext uri="{FF2B5EF4-FFF2-40B4-BE49-F238E27FC236}">
                <a16:creationId xmlns:a16="http://schemas.microsoft.com/office/drawing/2014/main" id="{027C277E-C7E3-463E-B122-F20AAFA4EFB0}"/>
              </a:ext>
            </a:extLst>
          </p:cNvPr>
          <p:cNvPicPr/>
          <p:nvPr/>
        </p:nvPicPr>
        <p:blipFill rotWithShape="1">
          <a:blip r:embed="rId2" r:link="rId3">
            <a:duotone>
              <a:schemeClr val="accent6">
                <a:shade val="45000"/>
                <a:satMod val="135000"/>
              </a:schemeClr>
              <a:prstClr val="white"/>
            </a:duotone>
            <a:extLst>
              <a:ext uri="{28A0092B-C50C-407E-A947-70E740481C1C}">
                <a14:useLocalDpi xmlns:a14="http://schemas.microsoft.com/office/drawing/2010/main" val="0"/>
              </a:ext>
            </a:extLst>
          </a:blip>
          <a:srcRect t="11467" b="11555"/>
          <a:stretch>
            <a:fillRect/>
          </a:stretch>
        </p:blipFill>
        <p:spPr bwMode="auto">
          <a:xfrm rot="21379499">
            <a:off x="200182" y="6290"/>
            <a:ext cx="4341287" cy="6854783"/>
          </a:xfrm>
          <a:prstGeom prst="rect">
            <a:avLst/>
          </a:prstGeom>
          <a:noFill/>
          <a:ln>
            <a:noFill/>
          </a:ln>
          <a:effectLst>
            <a:softEdge rad="635000"/>
          </a:effectLst>
          <a:extLst>
            <a:ext uri="{53640926-AAD7-44D8-BBD7-CCE9431645EC}">
              <a14:shadowObscured xmlns:a14="http://schemas.microsoft.com/office/drawing/2010/main"/>
            </a:ext>
          </a:extLst>
        </p:spPr>
      </p:pic>
      <p:pic>
        <p:nvPicPr>
          <p:cNvPr id="3" name="Picture 2" descr="Pound Icon 2833541">
            <a:extLst>
              <a:ext uri="{FF2B5EF4-FFF2-40B4-BE49-F238E27FC236}">
                <a16:creationId xmlns:a16="http://schemas.microsoft.com/office/drawing/2014/main" id="{34690BCC-1753-4ECD-B76C-E732CCAA16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370566">
            <a:off x="2851629" y="3100641"/>
            <a:ext cx="1974517" cy="1974517"/>
          </a:xfrm>
          <a:prstGeom prst="rect">
            <a:avLst/>
          </a:prstGeom>
          <a:noFill/>
          <a:effectLst>
            <a:outerShdw blurRad="50800" dist="381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990157F7-CE06-410B-9DFB-D60F6A1E3797}"/>
              </a:ext>
            </a:extLst>
          </p:cNvPr>
          <p:cNvSpPr/>
          <p:nvPr/>
        </p:nvSpPr>
        <p:spPr>
          <a:xfrm rot="21415653">
            <a:off x="804119" y="1933468"/>
            <a:ext cx="7225055" cy="923330"/>
          </a:xfrm>
          <a:prstGeom prst="rect">
            <a:avLst/>
          </a:prstGeom>
          <a:solidFill>
            <a:srgbClr val="FF0066"/>
          </a:solidFill>
          <a:effectLst>
            <a:outerShdw blurRad="50800" dist="38100" dir="10800000" algn="r" rotWithShape="0">
              <a:prstClr val="black">
                <a:alpha val="40000"/>
              </a:prstClr>
            </a:outerShdw>
          </a:effectLst>
        </p:spPr>
        <p:txBody>
          <a:bodyPr wrap="none">
            <a:spAutoFit/>
          </a:bodyPr>
          <a:lstStyle/>
          <a:p>
            <a:pPr lvl="0">
              <a:defRPr sz="1800" b="0" i="0" u="none" strike="noStrike" kern="0" cap="none" spc="0" baseline="0">
                <a:solidFill>
                  <a:srgbClr val="000000"/>
                </a:solidFill>
                <a:uFillTx/>
              </a:defRPr>
            </a:pPr>
            <a:r>
              <a:rPr lang="en-GB" sz="5400" b="1">
                <a:latin typeface="Arial" panose="020B0604020202020204" pitchFamily="34" charset="0"/>
                <a:cs typeface="Arial" panose="020B0604020202020204" pitchFamily="34" charset="0"/>
              </a:rPr>
              <a:t>Financial Assistance </a:t>
            </a:r>
          </a:p>
        </p:txBody>
      </p:sp>
      <p:sp>
        <p:nvSpPr>
          <p:cNvPr id="4" name="Rectangle 3">
            <a:extLst>
              <a:ext uri="{FF2B5EF4-FFF2-40B4-BE49-F238E27FC236}">
                <a16:creationId xmlns:a16="http://schemas.microsoft.com/office/drawing/2014/main" id="{9A2C9542-CE82-471F-AEE8-6E8031AD5959}"/>
              </a:ext>
            </a:extLst>
          </p:cNvPr>
          <p:cNvSpPr/>
          <p:nvPr/>
        </p:nvSpPr>
        <p:spPr>
          <a:xfrm rot="21394788">
            <a:off x="5664538" y="2705966"/>
            <a:ext cx="3296095" cy="253916"/>
          </a:xfrm>
          <a:prstGeom prst="rect">
            <a:avLst/>
          </a:prstGeom>
        </p:spPr>
        <p:txBody>
          <a:bodyPr wrap="none">
            <a:spAutoFit/>
          </a:bodyPr>
          <a:lstStyle/>
          <a:p>
            <a:r>
              <a:rPr lang="en-GB" sz="1050">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South Thames Colleges Group (paymystudent.com)</a:t>
            </a:r>
            <a:endParaRPr lang="en-GB" sz="105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0DF11573-F00D-4055-83C1-8FACD3D2E959}"/>
              </a:ext>
            </a:extLst>
          </p:cNvPr>
          <p:cNvPicPr/>
          <p:nvPr/>
        </p:nvPicPr>
        <p:blipFill rotWithShape="1">
          <a:blip r:embed="rId6"/>
          <a:srcRect l="66490" t="23797" r="25654" b="62572"/>
          <a:stretch/>
        </p:blipFill>
        <p:spPr bwMode="auto">
          <a:xfrm rot="21424371">
            <a:off x="8003429" y="1727610"/>
            <a:ext cx="906349" cy="913699"/>
          </a:xfrm>
          <a:prstGeom prst="rect">
            <a:avLst/>
          </a:prstGeom>
          <a:ln>
            <a:noFill/>
          </a:ln>
          <a:effectLst>
            <a:innerShdw blurRad="63500" dist="50800" dir="13500000">
              <a:prstClr val="black">
                <a:alpha val="50000"/>
              </a:prstClr>
            </a:innerShdw>
          </a:effectLst>
          <a:extLst>
            <a:ext uri="{53640926-AAD7-44D8-BBD7-CCE9431645EC}">
              <a14:shadowObscured xmlns:a14="http://schemas.microsoft.com/office/drawing/2010/main"/>
            </a:ext>
          </a:extLst>
        </p:spPr>
      </p:pic>
      <p:sp>
        <p:nvSpPr>
          <p:cNvPr id="7" name="Rectangle 6">
            <a:extLst>
              <a:ext uri="{FF2B5EF4-FFF2-40B4-BE49-F238E27FC236}">
                <a16:creationId xmlns:a16="http://schemas.microsoft.com/office/drawing/2014/main" id="{6525FDCB-D2B0-4315-A7A6-605EC5B8255F}"/>
              </a:ext>
            </a:extLst>
          </p:cNvPr>
          <p:cNvSpPr/>
          <p:nvPr/>
        </p:nvSpPr>
        <p:spPr>
          <a:xfrm rot="21364744">
            <a:off x="4553613" y="3277473"/>
            <a:ext cx="3752950" cy="300082"/>
          </a:xfrm>
          <a:prstGeom prst="rect">
            <a:avLst/>
          </a:prstGeom>
          <a:solidFill>
            <a:schemeClr val="tx1"/>
          </a:solidFill>
        </p:spPr>
        <p:txBody>
          <a:bodyPr wrap="none">
            <a:spAutoFit/>
          </a:bodyPr>
          <a:lstStyle/>
          <a:p>
            <a:pPr defTabSz="342900">
              <a:spcBef>
                <a:spcPts val="300"/>
              </a:spcBef>
              <a:buSzPct val="100000"/>
              <a:defRPr sz="1800" b="0" i="0" u="none" strike="noStrike" kern="0" cap="none" spc="0" baseline="0">
                <a:solidFill>
                  <a:srgbClr val="000000"/>
                </a:solidFill>
                <a:uFillTx/>
              </a:defRPr>
            </a:pPr>
            <a:r>
              <a:rPr lang="en-US" sz="1350">
                <a:solidFill>
                  <a:srgbClr val="FF0066"/>
                </a:solidFill>
                <a:latin typeface="Arial" pitchFamily="34"/>
                <a:cs typeface="Arial" pitchFamily="34"/>
              </a:rPr>
              <a:t>Household income of less than £30,000 a year</a:t>
            </a:r>
          </a:p>
        </p:txBody>
      </p:sp>
      <p:sp>
        <p:nvSpPr>
          <p:cNvPr id="8" name="Rectangle 7">
            <a:extLst>
              <a:ext uri="{FF2B5EF4-FFF2-40B4-BE49-F238E27FC236}">
                <a16:creationId xmlns:a16="http://schemas.microsoft.com/office/drawing/2014/main" id="{7530C54C-EA3D-40F8-9034-87E1BEF2F373}"/>
              </a:ext>
            </a:extLst>
          </p:cNvPr>
          <p:cNvSpPr/>
          <p:nvPr/>
        </p:nvSpPr>
        <p:spPr>
          <a:xfrm rot="21383067">
            <a:off x="4841671" y="3686186"/>
            <a:ext cx="1271502" cy="300082"/>
          </a:xfrm>
          <a:prstGeom prst="rect">
            <a:avLst/>
          </a:prstGeom>
          <a:solidFill>
            <a:srgbClr val="FF0066"/>
          </a:solidFill>
        </p:spPr>
        <p:txBody>
          <a:bodyPr wrap="none">
            <a:spAutoFit/>
          </a:bodyPr>
          <a:lstStyle/>
          <a:p>
            <a:pPr defTabSz="342900">
              <a:spcBef>
                <a:spcPts val="300"/>
              </a:spcBef>
              <a:buSzPct val="100000"/>
              <a:defRPr sz="1800" b="0" i="0" u="none" strike="noStrike" kern="0" cap="none" spc="0" baseline="0">
                <a:solidFill>
                  <a:srgbClr val="000000"/>
                </a:solidFill>
                <a:uFillTx/>
              </a:defRPr>
            </a:pPr>
            <a:r>
              <a:rPr lang="en-US" sz="1350">
                <a:latin typeface="Arial" pitchFamily="34"/>
                <a:cs typeface="Arial" pitchFamily="34"/>
              </a:rPr>
              <a:t>16-19 Bursary</a:t>
            </a:r>
          </a:p>
        </p:txBody>
      </p:sp>
      <p:sp>
        <p:nvSpPr>
          <p:cNvPr id="9" name="Rectangle 8">
            <a:extLst>
              <a:ext uri="{FF2B5EF4-FFF2-40B4-BE49-F238E27FC236}">
                <a16:creationId xmlns:a16="http://schemas.microsoft.com/office/drawing/2014/main" id="{FE111E6F-D462-46D9-A517-506CFF89FFF4}"/>
              </a:ext>
            </a:extLst>
          </p:cNvPr>
          <p:cNvSpPr/>
          <p:nvPr/>
        </p:nvSpPr>
        <p:spPr>
          <a:xfrm rot="21376638">
            <a:off x="6019105" y="3656768"/>
            <a:ext cx="1733167" cy="300082"/>
          </a:xfrm>
          <a:prstGeom prst="rect">
            <a:avLst/>
          </a:prstGeom>
          <a:solidFill>
            <a:schemeClr val="tx1"/>
          </a:solidFill>
        </p:spPr>
        <p:txBody>
          <a:bodyPr wrap="none">
            <a:spAutoFit/>
          </a:bodyPr>
          <a:lstStyle/>
          <a:p>
            <a:r>
              <a:rPr lang="en-US" sz="1350">
                <a:solidFill>
                  <a:srgbClr val="FF0066"/>
                </a:solidFill>
                <a:latin typeface="Arial" pitchFamily="34"/>
                <a:cs typeface="Arial" pitchFamily="34"/>
              </a:rPr>
              <a:t>Free College Meals </a:t>
            </a:r>
            <a:endParaRPr lang="en-GB" sz="1350">
              <a:solidFill>
                <a:srgbClr val="FF0066"/>
              </a:solidFill>
            </a:endParaRPr>
          </a:p>
        </p:txBody>
      </p:sp>
      <p:sp>
        <p:nvSpPr>
          <p:cNvPr id="10" name="Rectangle 9">
            <a:extLst>
              <a:ext uri="{FF2B5EF4-FFF2-40B4-BE49-F238E27FC236}">
                <a16:creationId xmlns:a16="http://schemas.microsoft.com/office/drawing/2014/main" id="{28E1DCE3-A149-4398-B81E-FFD2118870F9}"/>
              </a:ext>
            </a:extLst>
          </p:cNvPr>
          <p:cNvSpPr/>
          <p:nvPr/>
        </p:nvSpPr>
        <p:spPr>
          <a:xfrm rot="21345935">
            <a:off x="5291413" y="4171163"/>
            <a:ext cx="665567" cy="300082"/>
          </a:xfrm>
          <a:prstGeom prst="rect">
            <a:avLst/>
          </a:prstGeom>
          <a:solidFill>
            <a:srgbClr val="FF0066"/>
          </a:solidFill>
        </p:spPr>
        <p:txBody>
          <a:bodyPr wrap="none">
            <a:spAutoFit/>
          </a:bodyPr>
          <a:lstStyle/>
          <a:p>
            <a:pPr defTabSz="342900">
              <a:spcBef>
                <a:spcPts val="300"/>
              </a:spcBef>
              <a:buSzPct val="100000"/>
              <a:defRPr sz="1800" b="0" i="0" u="none" strike="noStrike" kern="0" cap="none" spc="0" baseline="0">
                <a:solidFill>
                  <a:srgbClr val="000000"/>
                </a:solidFill>
                <a:uFillTx/>
              </a:defRPr>
            </a:pPr>
            <a:r>
              <a:rPr lang="en-US" sz="1350">
                <a:latin typeface="Arial" pitchFamily="34"/>
                <a:cs typeface="Arial" pitchFamily="34"/>
              </a:rPr>
              <a:t>Travel</a:t>
            </a:r>
          </a:p>
        </p:txBody>
      </p:sp>
      <p:sp>
        <p:nvSpPr>
          <p:cNvPr id="11" name="Rectangle 10">
            <a:extLst>
              <a:ext uri="{FF2B5EF4-FFF2-40B4-BE49-F238E27FC236}">
                <a16:creationId xmlns:a16="http://schemas.microsoft.com/office/drawing/2014/main" id="{051A9EDE-73B0-4331-A7B3-E68EA15CD709}"/>
              </a:ext>
            </a:extLst>
          </p:cNvPr>
          <p:cNvSpPr/>
          <p:nvPr/>
        </p:nvSpPr>
        <p:spPr>
          <a:xfrm rot="21368367">
            <a:off x="5894298" y="4233250"/>
            <a:ext cx="2218877" cy="300082"/>
          </a:xfrm>
          <a:prstGeom prst="rect">
            <a:avLst/>
          </a:prstGeom>
          <a:solidFill>
            <a:schemeClr val="tx1"/>
          </a:solidFill>
        </p:spPr>
        <p:txBody>
          <a:bodyPr wrap="none">
            <a:spAutoFit/>
          </a:bodyPr>
          <a:lstStyle/>
          <a:p>
            <a:pPr defTabSz="342900">
              <a:spcBef>
                <a:spcPts val="300"/>
              </a:spcBef>
              <a:buSzPct val="100000"/>
              <a:defRPr sz="1800" b="0" i="0" u="none" strike="noStrike" kern="0" cap="none" spc="0" baseline="0">
                <a:solidFill>
                  <a:srgbClr val="000000"/>
                </a:solidFill>
                <a:uFillTx/>
              </a:defRPr>
            </a:pPr>
            <a:r>
              <a:rPr lang="en-US" sz="1350">
                <a:solidFill>
                  <a:srgbClr val="FF0066"/>
                </a:solidFill>
                <a:latin typeface="Arial" pitchFamily="34"/>
                <a:cs typeface="Arial" pitchFamily="34"/>
              </a:rPr>
              <a:t>19+ Learner Support Fund</a:t>
            </a:r>
          </a:p>
        </p:txBody>
      </p:sp>
      <p:sp>
        <p:nvSpPr>
          <p:cNvPr id="12" name="Rectangle 11">
            <a:extLst>
              <a:ext uri="{FF2B5EF4-FFF2-40B4-BE49-F238E27FC236}">
                <a16:creationId xmlns:a16="http://schemas.microsoft.com/office/drawing/2014/main" id="{F2A3E79C-4954-48D7-8C02-33F04305CA88}"/>
              </a:ext>
            </a:extLst>
          </p:cNvPr>
          <p:cNvSpPr/>
          <p:nvPr/>
        </p:nvSpPr>
        <p:spPr>
          <a:xfrm rot="21360041">
            <a:off x="6656897" y="3894426"/>
            <a:ext cx="1560042" cy="300082"/>
          </a:xfrm>
          <a:prstGeom prst="rect">
            <a:avLst/>
          </a:prstGeom>
          <a:solidFill>
            <a:srgbClr val="FF0066"/>
          </a:solidFill>
        </p:spPr>
        <p:txBody>
          <a:bodyPr wrap="none">
            <a:spAutoFit/>
          </a:bodyPr>
          <a:lstStyle/>
          <a:p>
            <a:r>
              <a:rPr lang="en-US" sz="1350">
                <a:latin typeface="Arial" pitchFamily="34"/>
                <a:cs typeface="Arial" pitchFamily="34"/>
              </a:rPr>
              <a:t>Childcare Bursary</a:t>
            </a:r>
            <a:endParaRPr lang="en-GB" sz="1350"/>
          </a:p>
        </p:txBody>
      </p:sp>
    </p:spTree>
    <p:extLst>
      <p:ext uri="{BB962C8B-B14F-4D97-AF65-F5344CB8AC3E}">
        <p14:creationId xmlns:p14="http://schemas.microsoft.com/office/powerpoint/2010/main" val="832355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7" name="Group 164">
            <a:extLst>
              <a:ext uri="{FF2B5EF4-FFF2-40B4-BE49-F238E27FC236}">
                <a16:creationId xmlns:a16="http://schemas.microsoft.com/office/drawing/2014/main" id="{DB248334-4BC2-47F1-BE87-035356AB4E88}"/>
              </a:ext>
            </a:extLst>
          </p:cNvPr>
          <p:cNvGrpSpPr>
            <a:grpSpLocks/>
          </p:cNvGrpSpPr>
          <p:nvPr/>
        </p:nvGrpSpPr>
        <p:grpSpPr bwMode="auto">
          <a:xfrm rot="21259011">
            <a:off x="5850727" y="134367"/>
            <a:ext cx="1348978" cy="770335"/>
            <a:chOff x="6110237" y="3253055"/>
            <a:chExt cx="1301241" cy="743415"/>
          </a:xfrm>
          <a:effectLst>
            <a:outerShdw blurRad="50800" dist="38100" dir="13500000" algn="br" rotWithShape="0">
              <a:prstClr val="black">
                <a:alpha val="40000"/>
              </a:prstClr>
            </a:outerShdw>
          </a:effectLst>
        </p:grpSpPr>
        <p:sp>
          <p:nvSpPr>
            <p:cNvPr id="8" name="Oval Callout 20">
              <a:extLst>
                <a:ext uri="{FF2B5EF4-FFF2-40B4-BE49-F238E27FC236}">
                  <a16:creationId xmlns:a16="http://schemas.microsoft.com/office/drawing/2014/main" id="{8EC08B41-DB57-4D63-AFD4-EF9D37CA116D}"/>
                </a:ext>
              </a:extLst>
            </p:cNvPr>
            <p:cNvSpPr/>
            <p:nvPr/>
          </p:nvSpPr>
          <p:spPr>
            <a:xfrm>
              <a:off x="6110237" y="3253055"/>
              <a:ext cx="1301241" cy="743415"/>
            </a:xfrm>
            <a:prstGeom prst="wedgeEllipseCallout">
              <a:avLst>
                <a:gd name="adj1" fmla="val 151"/>
                <a:gd name="adj2" fmla="val 65063"/>
              </a:avLst>
            </a:prstGeom>
            <a:gradFill flip="none" rotWithShape="1">
              <a:gsLst>
                <a:gs pos="100000">
                  <a:schemeClr val="bg1">
                    <a:lumMod val="85000"/>
                  </a:schemeClr>
                </a:gs>
                <a:gs pos="27000">
                  <a:schemeClr val="bg1">
                    <a:lumMod val="95000"/>
                  </a:schemeClr>
                </a:gs>
              </a:gsLst>
              <a:path path="circle">
                <a:fillToRect l="50000" t="50000" r="50000" b="50000"/>
              </a:path>
              <a:tileRect/>
            </a:gra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charset="0"/>
                <a:ea typeface="ＭＳ Ｐゴシック" charset="-128"/>
                <a:cs typeface="+mn-cs"/>
              </a:endParaRPr>
            </a:p>
          </p:txBody>
        </p:sp>
        <p:sp>
          <p:nvSpPr>
            <p:cNvPr id="9" name="Oval 8">
              <a:extLst>
                <a:ext uri="{FF2B5EF4-FFF2-40B4-BE49-F238E27FC236}">
                  <a16:creationId xmlns:a16="http://schemas.microsoft.com/office/drawing/2014/main" id="{DC423E4E-FC5B-4BAE-B290-BC6E522DF428}"/>
                </a:ext>
              </a:extLst>
            </p:cNvPr>
            <p:cNvSpPr/>
            <p:nvPr/>
          </p:nvSpPr>
          <p:spPr>
            <a:xfrm>
              <a:off x="6352568" y="3302463"/>
              <a:ext cx="887785" cy="388368"/>
            </a:xfrm>
            <a:prstGeom prst="ellipse">
              <a:avLst/>
            </a:prstGeom>
            <a:gradFill>
              <a:gsLst>
                <a:gs pos="0">
                  <a:schemeClr val="bg1">
                    <a:lumMod val="95000"/>
                  </a:schemeClr>
                </a:gs>
                <a:gs pos="100000">
                  <a:schemeClr val="bg1"/>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panose="020F0502020204030204"/>
                <a:ea typeface="ＭＳ Ｐゴシック" charset="-128"/>
                <a:cs typeface="+mn-cs"/>
              </a:endParaRPr>
            </a:p>
          </p:txBody>
        </p:sp>
      </p:grpSp>
      <p:sp>
        <p:nvSpPr>
          <p:cNvPr id="10" name="Freeform 10">
            <a:extLst>
              <a:ext uri="{FF2B5EF4-FFF2-40B4-BE49-F238E27FC236}">
                <a16:creationId xmlns:a16="http://schemas.microsoft.com/office/drawing/2014/main" id="{F262E0BE-50D4-49B2-8903-4030E0B3A814}"/>
              </a:ext>
            </a:extLst>
          </p:cNvPr>
          <p:cNvSpPr/>
          <p:nvPr/>
        </p:nvSpPr>
        <p:spPr>
          <a:xfrm rot="21137938">
            <a:off x="6702708" y="594642"/>
            <a:ext cx="1798735" cy="1343510"/>
          </a:xfrm>
          <a:custGeom>
            <a:avLst/>
            <a:gdLst>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658368 w 5493715"/>
              <a:gd name="connsiteY4" fmla="*/ 4308653 h 5325465"/>
              <a:gd name="connsiteX5" fmla="*/ 658368 w 5493715"/>
              <a:gd name="connsiteY5" fmla="*/ 3708806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658368 w 5493715"/>
              <a:gd name="connsiteY4" fmla="*/ 4308653 h 5325465"/>
              <a:gd name="connsiteX5" fmla="*/ 658368 w 5493715"/>
              <a:gd name="connsiteY5" fmla="*/ 3708806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658368 w 5493715"/>
              <a:gd name="connsiteY4" fmla="*/ 4308653 h 5325465"/>
              <a:gd name="connsiteX5" fmla="*/ 658368 w 5493715"/>
              <a:gd name="connsiteY5" fmla="*/ 3708806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58368 w 5493715"/>
              <a:gd name="connsiteY5" fmla="*/ 3708806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58368 w 5493715"/>
              <a:gd name="connsiteY5" fmla="*/ 3708806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58368 w 5493715"/>
              <a:gd name="connsiteY5" fmla="*/ 3708806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58368 w 5493715"/>
              <a:gd name="connsiteY5" fmla="*/ 3708806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33697 w 5493715"/>
              <a:gd name="connsiteY8" fmla="*/ 3348624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33697 w 5493715"/>
              <a:gd name="connsiteY8" fmla="*/ 3348624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9524 w 5493715"/>
              <a:gd name="connsiteY2" fmla="*/ 5309946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9524 w 5493715"/>
              <a:gd name="connsiteY2" fmla="*/ 5309946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9524 w 5493715"/>
              <a:gd name="connsiteY2" fmla="*/ 5309946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453179 w 5493715"/>
              <a:gd name="connsiteY15" fmla="*/ 5313893 h 5325465"/>
              <a:gd name="connsiteX16" fmla="*/ 5493715 w 5493715"/>
              <a:gd name="connsiteY16" fmla="*/ 5069433 h 5325465"/>
              <a:gd name="connsiteX0" fmla="*/ 0 w 5636283"/>
              <a:gd name="connsiteY0" fmla="*/ 5325465 h 5329410"/>
              <a:gd name="connsiteX1" fmla="*/ 0 w 5636283"/>
              <a:gd name="connsiteY1" fmla="*/ 5325465 h 5329410"/>
              <a:gd name="connsiteX2" fmla="*/ 2239524 w 5636283"/>
              <a:gd name="connsiteY2" fmla="*/ 5309946 h 5329410"/>
              <a:gd name="connsiteX3" fmla="*/ 1938528 w 5636283"/>
              <a:gd name="connsiteY3" fmla="*/ 4337913 h 5329410"/>
              <a:gd name="connsiteX4" fmla="*/ 833932 w 5636283"/>
              <a:gd name="connsiteY4" fmla="*/ 4411066 h 5329410"/>
              <a:gd name="connsiteX5" fmla="*/ 694944 w 5636283"/>
              <a:gd name="connsiteY5" fmla="*/ 3745382 h 5329410"/>
              <a:gd name="connsiteX6" fmla="*/ 519379 w 5636283"/>
              <a:gd name="connsiteY6" fmla="*/ 3599078 h 5329410"/>
              <a:gd name="connsiteX7" fmla="*/ 557005 w 5636283"/>
              <a:gd name="connsiteY7" fmla="*/ 3470193 h 5329410"/>
              <a:gd name="connsiteX8" fmla="*/ 456331 w 5636283"/>
              <a:gd name="connsiteY8" fmla="*/ 3362205 h 5329410"/>
              <a:gd name="connsiteX9" fmla="*/ 559793 w 5636283"/>
              <a:gd name="connsiteY9" fmla="*/ 3057428 h 5329410"/>
              <a:gd name="connsiteX10" fmla="*/ 118419 w 5636283"/>
              <a:gd name="connsiteY10" fmla="*/ 2818778 h 5329410"/>
              <a:gd name="connsiteX11" fmla="*/ 665683 w 5636283"/>
              <a:gd name="connsiteY11" fmla="*/ 1975104 h 5329410"/>
              <a:gd name="connsiteX12" fmla="*/ 2633472 w 5636283"/>
              <a:gd name="connsiteY12" fmla="*/ 0 h 5329410"/>
              <a:gd name="connsiteX13" fmla="*/ 4712039 w 5636283"/>
              <a:gd name="connsiteY13" fmla="*/ 2543951 h 5329410"/>
              <a:gd name="connsiteX14" fmla="*/ 4030675 w 5636283"/>
              <a:gd name="connsiteY14" fmla="*/ 3928262 h 5329410"/>
              <a:gd name="connsiteX15" fmla="*/ 4453179 w 5636283"/>
              <a:gd name="connsiteY15" fmla="*/ 5313893 h 5329410"/>
              <a:gd name="connsiteX16" fmla="*/ 5636283 w 5636283"/>
              <a:gd name="connsiteY16" fmla="*/ 5329410 h 5329410"/>
              <a:gd name="connsiteX0" fmla="*/ 0 w 5636283"/>
              <a:gd name="connsiteY0" fmla="*/ 5325465 h 5325465"/>
              <a:gd name="connsiteX1" fmla="*/ 0 w 5636283"/>
              <a:gd name="connsiteY1" fmla="*/ 5325465 h 5325465"/>
              <a:gd name="connsiteX2" fmla="*/ 2239524 w 5636283"/>
              <a:gd name="connsiteY2" fmla="*/ 5309946 h 5325465"/>
              <a:gd name="connsiteX3" fmla="*/ 1938528 w 5636283"/>
              <a:gd name="connsiteY3" fmla="*/ 4337913 h 5325465"/>
              <a:gd name="connsiteX4" fmla="*/ 833932 w 5636283"/>
              <a:gd name="connsiteY4" fmla="*/ 4411066 h 5325465"/>
              <a:gd name="connsiteX5" fmla="*/ 694944 w 5636283"/>
              <a:gd name="connsiteY5" fmla="*/ 3745382 h 5325465"/>
              <a:gd name="connsiteX6" fmla="*/ 519379 w 5636283"/>
              <a:gd name="connsiteY6" fmla="*/ 3599078 h 5325465"/>
              <a:gd name="connsiteX7" fmla="*/ 557005 w 5636283"/>
              <a:gd name="connsiteY7" fmla="*/ 3470193 h 5325465"/>
              <a:gd name="connsiteX8" fmla="*/ 456331 w 5636283"/>
              <a:gd name="connsiteY8" fmla="*/ 3362205 h 5325465"/>
              <a:gd name="connsiteX9" fmla="*/ 559793 w 5636283"/>
              <a:gd name="connsiteY9" fmla="*/ 3057428 h 5325465"/>
              <a:gd name="connsiteX10" fmla="*/ 118419 w 5636283"/>
              <a:gd name="connsiteY10" fmla="*/ 2818778 h 5325465"/>
              <a:gd name="connsiteX11" fmla="*/ 665683 w 5636283"/>
              <a:gd name="connsiteY11" fmla="*/ 1975104 h 5325465"/>
              <a:gd name="connsiteX12" fmla="*/ 2633472 w 5636283"/>
              <a:gd name="connsiteY12" fmla="*/ 0 h 5325465"/>
              <a:gd name="connsiteX13" fmla="*/ 4712039 w 5636283"/>
              <a:gd name="connsiteY13" fmla="*/ 2543951 h 5325465"/>
              <a:gd name="connsiteX14" fmla="*/ 4030675 w 5636283"/>
              <a:gd name="connsiteY14" fmla="*/ 3928262 h 5325465"/>
              <a:gd name="connsiteX15" fmla="*/ 4453179 w 5636283"/>
              <a:gd name="connsiteY15" fmla="*/ 5313893 h 5325465"/>
              <a:gd name="connsiteX16" fmla="*/ 5636283 w 5636283"/>
              <a:gd name="connsiteY16" fmla="*/ 5304251 h 5325465"/>
              <a:gd name="connsiteX0" fmla="*/ 0 w 5644670"/>
              <a:gd name="connsiteY0" fmla="*/ 5325465 h 5337795"/>
              <a:gd name="connsiteX1" fmla="*/ 0 w 5644670"/>
              <a:gd name="connsiteY1" fmla="*/ 5325465 h 5337795"/>
              <a:gd name="connsiteX2" fmla="*/ 2239524 w 5644670"/>
              <a:gd name="connsiteY2" fmla="*/ 5309946 h 5337795"/>
              <a:gd name="connsiteX3" fmla="*/ 1938528 w 5644670"/>
              <a:gd name="connsiteY3" fmla="*/ 4337913 h 5337795"/>
              <a:gd name="connsiteX4" fmla="*/ 833932 w 5644670"/>
              <a:gd name="connsiteY4" fmla="*/ 4411066 h 5337795"/>
              <a:gd name="connsiteX5" fmla="*/ 694944 w 5644670"/>
              <a:gd name="connsiteY5" fmla="*/ 3745382 h 5337795"/>
              <a:gd name="connsiteX6" fmla="*/ 519379 w 5644670"/>
              <a:gd name="connsiteY6" fmla="*/ 3599078 h 5337795"/>
              <a:gd name="connsiteX7" fmla="*/ 557005 w 5644670"/>
              <a:gd name="connsiteY7" fmla="*/ 3470193 h 5337795"/>
              <a:gd name="connsiteX8" fmla="*/ 456331 w 5644670"/>
              <a:gd name="connsiteY8" fmla="*/ 3362205 h 5337795"/>
              <a:gd name="connsiteX9" fmla="*/ 559793 w 5644670"/>
              <a:gd name="connsiteY9" fmla="*/ 3057428 h 5337795"/>
              <a:gd name="connsiteX10" fmla="*/ 118419 w 5644670"/>
              <a:gd name="connsiteY10" fmla="*/ 2818778 h 5337795"/>
              <a:gd name="connsiteX11" fmla="*/ 665683 w 5644670"/>
              <a:gd name="connsiteY11" fmla="*/ 1975104 h 5337795"/>
              <a:gd name="connsiteX12" fmla="*/ 2633472 w 5644670"/>
              <a:gd name="connsiteY12" fmla="*/ 0 h 5337795"/>
              <a:gd name="connsiteX13" fmla="*/ 4712039 w 5644670"/>
              <a:gd name="connsiteY13" fmla="*/ 2543951 h 5337795"/>
              <a:gd name="connsiteX14" fmla="*/ 4030675 w 5644670"/>
              <a:gd name="connsiteY14" fmla="*/ 3928262 h 5337795"/>
              <a:gd name="connsiteX15" fmla="*/ 4453179 w 5644670"/>
              <a:gd name="connsiteY15" fmla="*/ 5313893 h 5337795"/>
              <a:gd name="connsiteX16" fmla="*/ 5644670 w 5644670"/>
              <a:gd name="connsiteY16" fmla="*/ 5337795 h 5337795"/>
              <a:gd name="connsiteX0" fmla="*/ 0 w 5661442"/>
              <a:gd name="connsiteY0" fmla="*/ 5325465 h 5325465"/>
              <a:gd name="connsiteX1" fmla="*/ 0 w 5661442"/>
              <a:gd name="connsiteY1" fmla="*/ 5325465 h 5325465"/>
              <a:gd name="connsiteX2" fmla="*/ 2239524 w 5661442"/>
              <a:gd name="connsiteY2" fmla="*/ 5309946 h 5325465"/>
              <a:gd name="connsiteX3" fmla="*/ 1938528 w 5661442"/>
              <a:gd name="connsiteY3" fmla="*/ 4337913 h 5325465"/>
              <a:gd name="connsiteX4" fmla="*/ 833932 w 5661442"/>
              <a:gd name="connsiteY4" fmla="*/ 4411066 h 5325465"/>
              <a:gd name="connsiteX5" fmla="*/ 694944 w 5661442"/>
              <a:gd name="connsiteY5" fmla="*/ 3745382 h 5325465"/>
              <a:gd name="connsiteX6" fmla="*/ 519379 w 5661442"/>
              <a:gd name="connsiteY6" fmla="*/ 3599078 h 5325465"/>
              <a:gd name="connsiteX7" fmla="*/ 557005 w 5661442"/>
              <a:gd name="connsiteY7" fmla="*/ 3470193 h 5325465"/>
              <a:gd name="connsiteX8" fmla="*/ 456331 w 5661442"/>
              <a:gd name="connsiteY8" fmla="*/ 3362205 h 5325465"/>
              <a:gd name="connsiteX9" fmla="*/ 559793 w 5661442"/>
              <a:gd name="connsiteY9" fmla="*/ 3057428 h 5325465"/>
              <a:gd name="connsiteX10" fmla="*/ 118419 w 5661442"/>
              <a:gd name="connsiteY10" fmla="*/ 2818778 h 5325465"/>
              <a:gd name="connsiteX11" fmla="*/ 665683 w 5661442"/>
              <a:gd name="connsiteY11" fmla="*/ 1975104 h 5325465"/>
              <a:gd name="connsiteX12" fmla="*/ 2633472 w 5661442"/>
              <a:gd name="connsiteY12" fmla="*/ 0 h 5325465"/>
              <a:gd name="connsiteX13" fmla="*/ 4712039 w 5661442"/>
              <a:gd name="connsiteY13" fmla="*/ 2543951 h 5325465"/>
              <a:gd name="connsiteX14" fmla="*/ 4030675 w 5661442"/>
              <a:gd name="connsiteY14" fmla="*/ 3928262 h 5325465"/>
              <a:gd name="connsiteX15" fmla="*/ 4453179 w 5661442"/>
              <a:gd name="connsiteY15" fmla="*/ 5313893 h 5325465"/>
              <a:gd name="connsiteX16" fmla="*/ 5661442 w 5661442"/>
              <a:gd name="connsiteY16" fmla="*/ 5312636 h 5325465"/>
              <a:gd name="connsiteX0" fmla="*/ 0 w 5661442"/>
              <a:gd name="connsiteY0" fmla="*/ 5325465 h 5325465"/>
              <a:gd name="connsiteX1" fmla="*/ 0 w 5661442"/>
              <a:gd name="connsiteY1" fmla="*/ 5325465 h 5325465"/>
              <a:gd name="connsiteX2" fmla="*/ 2239524 w 5661442"/>
              <a:gd name="connsiteY2" fmla="*/ 5309946 h 5325465"/>
              <a:gd name="connsiteX3" fmla="*/ 1938528 w 5661442"/>
              <a:gd name="connsiteY3" fmla="*/ 4337913 h 5325465"/>
              <a:gd name="connsiteX4" fmla="*/ 833932 w 5661442"/>
              <a:gd name="connsiteY4" fmla="*/ 4411066 h 5325465"/>
              <a:gd name="connsiteX5" fmla="*/ 694944 w 5661442"/>
              <a:gd name="connsiteY5" fmla="*/ 3745382 h 5325465"/>
              <a:gd name="connsiteX6" fmla="*/ 519379 w 5661442"/>
              <a:gd name="connsiteY6" fmla="*/ 3599078 h 5325465"/>
              <a:gd name="connsiteX7" fmla="*/ 557005 w 5661442"/>
              <a:gd name="connsiteY7" fmla="*/ 3470193 h 5325465"/>
              <a:gd name="connsiteX8" fmla="*/ 456331 w 5661442"/>
              <a:gd name="connsiteY8" fmla="*/ 3362205 h 5325465"/>
              <a:gd name="connsiteX9" fmla="*/ 559793 w 5661442"/>
              <a:gd name="connsiteY9" fmla="*/ 3057428 h 5325465"/>
              <a:gd name="connsiteX10" fmla="*/ 118419 w 5661442"/>
              <a:gd name="connsiteY10" fmla="*/ 2818778 h 5325465"/>
              <a:gd name="connsiteX11" fmla="*/ 665683 w 5661442"/>
              <a:gd name="connsiteY11" fmla="*/ 1975104 h 5325465"/>
              <a:gd name="connsiteX12" fmla="*/ 2633472 w 5661442"/>
              <a:gd name="connsiteY12" fmla="*/ 0 h 5325465"/>
              <a:gd name="connsiteX13" fmla="*/ 4712039 w 5661442"/>
              <a:gd name="connsiteY13" fmla="*/ 2543951 h 5325465"/>
              <a:gd name="connsiteX14" fmla="*/ 4030675 w 5661442"/>
              <a:gd name="connsiteY14" fmla="*/ 3928262 h 5325465"/>
              <a:gd name="connsiteX15" fmla="*/ 4453179 w 5661442"/>
              <a:gd name="connsiteY15" fmla="*/ 5313893 h 5325465"/>
              <a:gd name="connsiteX16" fmla="*/ 5661442 w 5661442"/>
              <a:gd name="connsiteY16" fmla="*/ 5312636 h 5325465"/>
              <a:gd name="connsiteX0" fmla="*/ 0 w 5661442"/>
              <a:gd name="connsiteY0" fmla="*/ 5325465 h 5342856"/>
              <a:gd name="connsiteX1" fmla="*/ 0 w 5661442"/>
              <a:gd name="connsiteY1" fmla="*/ 5325465 h 5342856"/>
              <a:gd name="connsiteX2" fmla="*/ 2239524 w 5661442"/>
              <a:gd name="connsiteY2" fmla="*/ 5309946 h 5342856"/>
              <a:gd name="connsiteX3" fmla="*/ 1938528 w 5661442"/>
              <a:gd name="connsiteY3" fmla="*/ 4337913 h 5342856"/>
              <a:gd name="connsiteX4" fmla="*/ 833932 w 5661442"/>
              <a:gd name="connsiteY4" fmla="*/ 4411066 h 5342856"/>
              <a:gd name="connsiteX5" fmla="*/ 694944 w 5661442"/>
              <a:gd name="connsiteY5" fmla="*/ 3745382 h 5342856"/>
              <a:gd name="connsiteX6" fmla="*/ 519379 w 5661442"/>
              <a:gd name="connsiteY6" fmla="*/ 3599078 h 5342856"/>
              <a:gd name="connsiteX7" fmla="*/ 557005 w 5661442"/>
              <a:gd name="connsiteY7" fmla="*/ 3470193 h 5342856"/>
              <a:gd name="connsiteX8" fmla="*/ 456331 w 5661442"/>
              <a:gd name="connsiteY8" fmla="*/ 3362205 h 5342856"/>
              <a:gd name="connsiteX9" fmla="*/ 559793 w 5661442"/>
              <a:gd name="connsiteY9" fmla="*/ 3057428 h 5342856"/>
              <a:gd name="connsiteX10" fmla="*/ 118419 w 5661442"/>
              <a:gd name="connsiteY10" fmla="*/ 2818778 h 5342856"/>
              <a:gd name="connsiteX11" fmla="*/ 665683 w 5661442"/>
              <a:gd name="connsiteY11" fmla="*/ 1975104 h 5342856"/>
              <a:gd name="connsiteX12" fmla="*/ 2633472 w 5661442"/>
              <a:gd name="connsiteY12" fmla="*/ 0 h 5342856"/>
              <a:gd name="connsiteX13" fmla="*/ 4712039 w 5661442"/>
              <a:gd name="connsiteY13" fmla="*/ 2543951 h 5342856"/>
              <a:gd name="connsiteX14" fmla="*/ 4030675 w 5661442"/>
              <a:gd name="connsiteY14" fmla="*/ 3928262 h 5342856"/>
              <a:gd name="connsiteX15" fmla="*/ 4453179 w 5661442"/>
              <a:gd name="connsiteY15" fmla="*/ 5313893 h 5342856"/>
              <a:gd name="connsiteX16" fmla="*/ 5661442 w 5661442"/>
              <a:gd name="connsiteY16" fmla="*/ 5342856 h 5342856"/>
              <a:gd name="connsiteX0" fmla="*/ 0 w 5691660"/>
              <a:gd name="connsiteY0" fmla="*/ 5325465 h 5325465"/>
              <a:gd name="connsiteX1" fmla="*/ 0 w 5691660"/>
              <a:gd name="connsiteY1" fmla="*/ 5325465 h 5325465"/>
              <a:gd name="connsiteX2" fmla="*/ 2239524 w 5691660"/>
              <a:gd name="connsiteY2" fmla="*/ 5309946 h 5325465"/>
              <a:gd name="connsiteX3" fmla="*/ 1938528 w 5691660"/>
              <a:gd name="connsiteY3" fmla="*/ 4337913 h 5325465"/>
              <a:gd name="connsiteX4" fmla="*/ 833932 w 5691660"/>
              <a:gd name="connsiteY4" fmla="*/ 4411066 h 5325465"/>
              <a:gd name="connsiteX5" fmla="*/ 694944 w 5691660"/>
              <a:gd name="connsiteY5" fmla="*/ 3745382 h 5325465"/>
              <a:gd name="connsiteX6" fmla="*/ 519379 w 5691660"/>
              <a:gd name="connsiteY6" fmla="*/ 3599078 h 5325465"/>
              <a:gd name="connsiteX7" fmla="*/ 557005 w 5691660"/>
              <a:gd name="connsiteY7" fmla="*/ 3470193 h 5325465"/>
              <a:gd name="connsiteX8" fmla="*/ 456331 w 5691660"/>
              <a:gd name="connsiteY8" fmla="*/ 3362205 h 5325465"/>
              <a:gd name="connsiteX9" fmla="*/ 559793 w 5691660"/>
              <a:gd name="connsiteY9" fmla="*/ 3057428 h 5325465"/>
              <a:gd name="connsiteX10" fmla="*/ 118419 w 5691660"/>
              <a:gd name="connsiteY10" fmla="*/ 2818778 h 5325465"/>
              <a:gd name="connsiteX11" fmla="*/ 665683 w 5691660"/>
              <a:gd name="connsiteY11" fmla="*/ 1975104 h 5325465"/>
              <a:gd name="connsiteX12" fmla="*/ 2633472 w 5691660"/>
              <a:gd name="connsiteY12" fmla="*/ 0 h 5325465"/>
              <a:gd name="connsiteX13" fmla="*/ 4712039 w 5691660"/>
              <a:gd name="connsiteY13" fmla="*/ 2543951 h 5325465"/>
              <a:gd name="connsiteX14" fmla="*/ 4030675 w 5691660"/>
              <a:gd name="connsiteY14" fmla="*/ 3928262 h 5325465"/>
              <a:gd name="connsiteX15" fmla="*/ 4453179 w 5691660"/>
              <a:gd name="connsiteY15" fmla="*/ 5313893 h 5325465"/>
              <a:gd name="connsiteX16" fmla="*/ 5691660 w 5691660"/>
              <a:gd name="connsiteY16" fmla="*/ 5292490 h 5325465"/>
              <a:gd name="connsiteX0" fmla="*/ 0 w 5691660"/>
              <a:gd name="connsiteY0" fmla="*/ 5325465 h 5332783"/>
              <a:gd name="connsiteX1" fmla="*/ 0 w 5691660"/>
              <a:gd name="connsiteY1" fmla="*/ 5325465 h 5332783"/>
              <a:gd name="connsiteX2" fmla="*/ 2239524 w 5691660"/>
              <a:gd name="connsiteY2" fmla="*/ 5309946 h 5332783"/>
              <a:gd name="connsiteX3" fmla="*/ 1938528 w 5691660"/>
              <a:gd name="connsiteY3" fmla="*/ 4337913 h 5332783"/>
              <a:gd name="connsiteX4" fmla="*/ 833932 w 5691660"/>
              <a:gd name="connsiteY4" fmla="*/ 4411066 h 5332783"/>
              <a:gd name="connsiteX5" fmla="*/ 694944 w 5691660"/>
              <a:gd name="connsiteY5" fmla="*/ 3745382 h 5332783"/>
              <a:gd name="connsiteX6" fmla="*/ 519379 w 5691660"/>
              <a:gd name="connsiteY6" fmla="*/ 3599078 h 5332783"/>
              <a:gd name="connsiteX7" fmla="*/ 557005 w 5691660"/>
              <a:gd name="connsiteY7" fmla="*/ 3470193 h 5332783"/>
              <a:gd name="connsiteX8" fmla="*/ 456331 w 5691660"/>
              <a:gd name="connsiteY8" fmla="*/ 3362205 h 5332783"/>
              <a:gd name="connsiteX9" fmla="*/ 559793 w 5691660"/>
              <a:gd name="connsiteY9" fmla="*/ 3057428 h 5332783"/>
              <a:gd name="connsiteX10" fmla="*/ 118419 w 5691660"/>
              <a:gd name="connsiteY10" fmla="*/ 2818778 h 5332783"/>
              <a:gd name="connsiteX11" fmla="*/ 665683 w 5691660"/>
              <a:gd name="connsiteY11" fmla="*/ 1975104 h 5332783"/>
              <a:gd name="connsiteX12" fmla="*/ 2633472 w 5691660"/>
              <a:gd name="connsiteY12" fmla="*/ 0 h 5332783"/>
              <a:gd name="connsiteX13" fmla="*/ 4712039 w 5691660"/>
              <a:gd name="connsiteY13" fmla="*/ 2543951 h 5332783"/>
              <a:gd name="connsiteX14" fmla="*/ 4030675 w 5691660"/>
              <a:gd name="connsiteY14" fmla="*/ 3928262 h 5332783"/>
              <a:gd name="connsiteX15" fmla="*/ 4453179 w 5691660"/>
              <a:gd name="connsiteY15" fmla="*/ 5313893 h 5332783"/>
              <a:gd name="connsiteX16" fmla="*/ 5691660 w 5691660"/>
              <a:gd name="connsiteY16" fmla="*/ 5332783 h 5332783"/>
              <a:gd name="connsiteX0" fmla="*/ 0 w 5631220"/>
              <a:gd name="connsiteY0" fmla="*/ 5325465 h 5325465"/>
              <a:gd name="connsiteX1" fmla="*/ 0 w 5631220"/>
              <a:gd name="connsiteY1" fmla="*/ 5325465 h 5325465"/>
              <a:gd name="connsiteX2" fmla="*/ 2239524 w 5631220"/>
              <a:gd name="connsiteY2" fmla="*/ 5309946 h 5325465"/>
              <a:gd name="connsiteX3" fmla="*/ 1938528 w 5631220"/>
              <a:gd name="connsiteY3" fmla="*/ 4337913 h 5325465"/>
              <a:gd name="connsiteX4" fmla="*/ 833932 w 5631220"/>
              <a:gd name="connsiteY4" fmla="*/ 4411066 h 5325465"/>
              <a:gd name="connsiteX5" fmla="*/ 694944 w 5631220"/>
              <a:gd name="connsiteY5" fmla="*/ 3745382 h 5325465"/>
              <a:gd name="connsiteX6" fmla="*/ 519379 w 5631220"/>
              <a:gd name="connsiteY6" fmla="*/ 3599078 h 5325465"/>
              <a:gd name="connsiteX7" fmla="*/ 557005 w 5631220"/>
              <a:gd name="connsiteY7" fmla="*/ 3470193 h 5325465"/>
              <a:gd name="connsiteX8" fmla="*/ 456331 w 5631220"/>
              <a:gd name="connsiteY8" fmla="*/ 3362205 h 5325465"/>
              <a:gd name="connsiteX9" fmla="*/ 559793 w 5631220"/>
              <a:gd name="connsiteY9" fmla="*/ 3057428 h 5325465"/>
              <a:gd name="connsiteX10" fmla="*/ 118419 w 5631220"/>
              <a:gd name="connsiteY10" fmla="*/ 2818778 h 5325465"/>
              <a:gd name="connsiteX11" fmla="*/ 665683 w 5631220"/>
              <a:gd name="connsiteY11" fmla="*/ 1975104 h 5325465"/>
              <a:gd name="connsiteX12" fmla="*/ 2633472 w 5631220"/>
              <a:gd name="connsiteY12" fmla="*/ 0 h 5325465"/>
              <a:gd name="connsiteX13" fmla="*/ 4712039 w 5631220"/>
              <a:gd name="connsiteY13" fmla="*/ 2543951 h 5325465"/>
              <a:gd name="connsiteX14" fmla="*/ 4030675 w 5631220"/>
              <a:gd name="connsiteY14" fmla="*/ 3928262 h 5325465"/>
              <a:gd name="connsiteX15" fmla="*/ 4453179 w 5631220"/>
              <a:gd name="connsiteY15" fmla="*/ 5313893 h 5325465"/>
              <a:gd name="connsiteX16" fmla="*/ 5631220 w 5631220"/>
              <a:gd name="connsiteY16" fmla="*/ 5302565 h 5325465"/>
              <a:gd name="connsiteX0" fmla="*/ 0 w 5641293"/>
              <a:gd name="connsiteY0" fmla="*/ 5325465 h 5332785"/>
              <a:gd name="connsiteX1" fmla="*/ 0 w 5641293"/>
              <a:gd name="connsiteY1" fmla="*/ 5325465 h 5332785"/>
              <a:gd name="connsiteX2" fmla="*/ 2239524 w 5641293"/>
              <a:gd name="connsiteY2" fmla="*/ 5309946 h 5332785"/>
              <a:gd name="connsiteX3" fmla="*/ 1938528 w 5641293"/>
              <a:gd name="connsiteY3" fmla="*/ 4337913 h 5332785"/>
              <a:gd name="connsiteX4" fmla="*/ 833932 w 5641293"/>
              <a:gd name="connsiteY4" fmla="*/ 4411066 h 5332785"/>
              <a:gd name="connsiteX5" fmla="*/ 694944 w 5641293"/>
              <a:gd name="connsiteY5" fmla="*/ 3745382 h 5332785"/>
              <a:gd name="connsiteX6" fmla="*/ 519379 w 5641293"/>
              <a:gd name="connsiteY6" fmla="*/ 3599078 h 5332785"/>
              <a:gd name="connsiteX7" fmla="*/ 557005 w 5641293"/>
              <a:gd name="connsiteY7" fmla="*/ 3470193 h 5332785"/>
              <a:gd name="connsiteX8" fmla="*/ 456331 w 5641293"/>
              <a:gd name="connsiteY8" fmla="*/ 3362205 h 5332785"/>
              <a:gd name="connsiteX9" fmla="*/ 559793 w 5641293"/>
              <a:gd name="connsiteY9" fmla="*/ 3057428 h 5332785"/>
              <a:gd name="connsiteX10" fmla="*/ 118419 w 5641293"/>
              <a:gd name="connsiteY10" fmla="*/ 2818778 h 5332785"/>
              <a:gd name="connsiteX11" fmla="*/ 665683 w 5641293"/>
              <a:gd name="connsiteY11" fmla="*/ 1975104 h 5332785"/>
              <a:gd name="connsiteX12" fmla="*/ 2633472 w 5641293"/>
              <a:gd name="connsiteY12" fmla="*/ 0 h 5332785"/>
              <a:gd name="connsiteX13" fmla="*/ 4712039 w 5641293"/>
              <a:gd name="connsiteY13" fmla="*/ 2543951 h 5332785"/>
              <a:gd name="connsiteX14" fmla="*/ 4030675 w 5641293"/>
              <a:gd name="connsiteY14" fmla="*/ 3928262 h 5332785"/>
              <a:gd name="connsiteX15" fmla="*/ 4453179 w 5641293"/>
              <a:gd name="connsiteY15" fmla="*/ 5313893 h 5332785"/>
              <a:gd name="connsiteX16" fmla="*/ 5641293 w 5641293"/>
              <a:gd name="connsiteY16" fmla="*/ 5332785 h 5332785"/>
              <a:gd name="connsiteX0" fmla="*/ 0 w 5641293"/>
              <a:gd name="connsiteY0" fmla="*/ 5325465 h 5325465"/>
              <a:gd name="connsiteX1" fmla="*/ 0 w 5641293"/>
              <a:gd name="connsiteY1" fmla="*/ 5325465 h 5325465"/>
              <a:gd name="connsiteX2" fmla="*/ 2239524 w 5641293"/>
              <a:gd name="connsiteY2" fmla="*/ 5309946 h 5325465"/>
              <a:gd name="connsiteX3" fmla="*/ 1938528 w 5641293"/>
              <a:gd name="connsiteY3" fmla="*/ 4337913 h 5325465"/>
              <a:gd name="connsiteX4" fmla="*/ 833932 w 5641293"/>
              <a:gd name="connsiteY4" fmla="*/ 4411066 h 5325465"/>
              <a:gd name="connsiteX5" fmla="*/ 694944 w 5641293"/>
              <a:gd name="connsiteY5" fmla="*/ 3745382 h 5325465"/>
              <a:gd name="connsiteX6" fmla="*/ 519379 w 5641293"/>
              <a:gd name="connsiteY6" fmla="*/ 3599078 h 5325465"/>
              <a:gd name="connsiteX7" fmla="*/ 557005 w 5641293"/>
              <a:gd name="connsiteY7" fmla="*/ 3470193 h 5325465"/>
              <a:gd name="connsiteX8" fmla="*/ 456331 w 5641293"/>
              <a:gd name="connsiteY8" fmla="*/ 3362205 h 5325465"/>
              <a:gd name="connsiteX9" fmla="*/ 559793 w 5641293"/>
              <a:gd name="connsiteY9" fmla="*/ 3057428 h 5325465"/>
              <a:gd name="connsiteX10" fmla="*/ 118419 w 5641293"/>
              <a:gd name="connsiteY10" fmla="*/ 2818778 h 5325465"/>
              <a:gd name="connsiteX11" fmla="*/ 665683 w 5641293"/>
              <a:gd name="connsiteY11" fmla="*/ 1975104 h 5325465"/>
              <a:gd name="connsiteX12" fmla="*/ 2633472 w 5641293"/>
              <a:gd name="connsiteY12" fmla="*/ 0 h 5325465"/>
              <a:gd name="connsiteX13" fmla="*/ 4712039 w 5641293"/>
              <a:gd name="connsiteY13" fmla="*/ 2543951 h 5325465"/>
              <a:gd name="connsiteX14" fmla="*/ 4030675 w 5641293"/>
              <a:gd name="connsiteY14" fmla="*/ 3928262 h 5325465"/>
              <a:gd name="connsiteX15" fmla="*/ 4453179 w 5641293"/>
              <a:gd name="connsiteY15" fmla="*/ 5313893 h 5325465"/>
              <a:gd name="connsiteX16" fmla="*/ 5641293 w 5641293"/>
              <a:gd name="connsiteY16" fmla="*/ 5302567 h 5325465"/>
              <a:gd name="connsiteX0" fmla="*/ 0 w 5651366"/>
              <a:gd name="connsiteY0" fmla="*/ 5325465 h 5332785"/>
              <a:gd name="connsiteX1" fmla="*/ 0 w 5651366"/>
              <a:gd name="connsiteY1" fmla="*/ 5325465 h 5332785"/>
              <a:gd name="connsiteX2" fmla="*/ 2239524 w 5651366"/>
              <a:gd name="connsiteY2" fmla="*/ 5309946 h 5332785"/>
              <a:gd name="connsiteX3" fmla="*/ 1938528 w 5651366"/>
              <a:gd name="connsiteY3" fmla="*/ 4337913 h 5332785"/>
              <a:gd name="connsiteX4" fmla="*/ 833932 w 5651366"/>
              <a:gd name="connsiteY4" fmla="*/ 4411066 h 5332785"/>
              <a:gd name="connsiteX5" fmla="*/ 694944 w 5651366"/>
              <a:gd name="connsiteY5" fmla="*/ 3745382 h 5332785"/>
              <a:gd name="connsiteX6" fmla="*/ 519379 w 5651366"/>
              <a:gd name="connsiteY6" fmla="*/ 3599078 h 5332785"/>
              <a:gd name="connsiteX7" fmla="*/ 557005 w 5651366"/>
              <a:gd name="connsiteY7" fmla="*/ 3470193 h 5332785"/>
              <a:gd name="connsiteX8" fmla="*/ 456331 w 5651366"/>
              <a:gd name="connsiteY8" fmla="*/ 3362205 h 5332785"/>
              <a:gd name="connsiteX9" fmla="*/ 559793 w 5651366"/>
              <a:gd name="connsiteY9" fmla="*/ 3057428 h 5332785"/>
              <a:gd name="connsiteX10" fmla="*/ 118419 w 5651366"/>
              <a:gd name="connsiteY10" fmla="*/ 2818778 h 5332785"/>
              <a:gd name="connsiteX11" fmla="*/ 665683 w 5651366"/>
              <a:gd name="connsiteY11" fmla="*/ 1975104 h 5332785"/>
              <a:gd name="connsiteX12" fmla="*/ 2633472 w 5651366"/>
              <a:gd name="connsiteY12" fmla="*/ 0 h 5332785"/>
              <a:gd name="connsiteX13" fmla="*/ 4712039 w 5651366"/>
              <a:gd name="connsiteY13" fmla="*/ 2543951 h 5332785"/>
              <a:gd name="connsiteX14" fmla="*/ 4030675 w 5651366"/>
              <a:gd name="connsiteY14" fmla="*/ 3928262 h 5332785"/>
              <a:gd name="connsiteX15" fmla="*/ 4453179 w 5651366"/>
              <a:gd name="connsiteY15" fmla="*/ 5313893 h 5332785"/>
              <a:gd name="connsiteX16" fmla="*/ 5651366 w 5651366"/>
              <a:gd name="connsiteY16" fmla="*/ 5332785 h 5332785"/>
              <a:gd name="connsiteX0" fmla="*/ 1108042 w 6759408"/>
              <a:gd name="connsiteY0" fmla="*/ 5325465 h 5332785"/>
              <a:gd name="connsiteX1" fmla="*/ 0 w 6759408"/>
              <a:gd name="connsiteY1" fmla="*/ 5315392 h 5332785"/>
              <a:gd name="connsiteX2" fmla="*/ 3347566 w 6759408"/>
              <a:gd name="connsiteY2" fmla="*/ 5309946 h 5332785"/>
              <a:gd name="connsiteX3" fmla="*/ 3046570 w 6759408"/>
              <a:gd name="connsiteY3" fmla="*/ 4337913 h 5332785"/>
              <a:gd name="connsiteX4" fmla="*/ 1941974 w 6759408"/>
              <a:gd name="connsiteY4" fmla="*/ 4411066 h 5332785"/>
              <a:gd name="connsiteX5" fmla="*/ 1802986 w 6759408"/>
              <a:gd name="connsiteY5" fmla="*/ 3745382 h 5332785"/>
              <a:gd name="connsiteX6" fmla="*/ 1627421 w 6759408"/>
              <a:gd name="connsiteY6" fmla="*/ 3599078 h 5332785"/>
              <a:gd name="connsiteX7" fmla="*/ 1665047 w 6759408"/>
              <a:gd name="connsiteY7" fmla="*/ 3470193 h 5332785"/>
              <a:gd name="connsiteX8" fmla="*/ 1564373 w 6759408"/>
              <a:gd name="connsiteY8" fmla="*/ 3362205 h 5332785"/>
              <a:gd name="connsiteX9" fmla="*/ 1667835 w 6759408"/>
              <a:gd name="connsiteY9" fmla="*/ 3057428 h 5332785"/>
              <a:gd name="connsiteX10" fmla="*/ 1226461 w 6759408"/>
              <a:gd name="connsiteY10" fmla="*/ 2818778 h 5332785"/>
              <a:gd name="connsiteX11" fmla="*/ 1773725 w 6759408"/>
              <a:gd name="connsiteY11" fmla="*/ 1975104 h 5332785"/>
              <a:gd name="connsiteX12" fmla="*/ 3741514 w 6759408"/>
              <a:gd name="connsiteY12" fmla="*/ 0 h 5332785"/>
              <a:gd name="connsiteX13" fmla="*/ 5820081 w 6759408"/>
              <a:gd name="connsiteY13" fmla="*/ 2543951 h 5332785"/>
              <a:gd name="connsiteX14" fmla="*/ 5138717 w 6759408"/>
              <a:gd name="connsiteY14" fmla="*/ 3928262 h 5332785"/>
              <a:gd name="connsiteX15" fmla="*/ 5561221 w 6759408"/>
              <a:gd name="connsiteY15" fmla="*/ 5313893 h 5332785"/>
              <a:gd name="connsiteX16" fmla="*/ 6759408 w 6759408"/>
              <a:gd name="connsiteY16" fmla="*/ 5332785 h 5332785"/>
              <a:gd name="connsiteX0" fmla="*/ 0 w 6759408"/>
              <a:gd name="connsiteY0" fmla="*/ 5315392 h 5332785"/>
              <a:gd name="connsiteX1" fmla="*/ 3347566 w 6759408"/>
              <a:gd name="connsiteY1" fmla="*/ 5309946 h 5332785"/>
              <a:gd name="connsiteX2" fmla="*/ 3046570 w 6759408"/>
              <a:gd name="connsiteY2" fmla="*/ 4337913 h 5332785"/>
              <a:gd name="connsiteX3" fmla="*/ 1941974 w 6759408"/>
              <a:gd name="connsiteY3" fmla="*/ 4411066 h 5332785"/>
              <a:gd name="connsiteX4" fmla="*/ 1802986 w 6759408"/>
              <a:gd name="connsiteY4" fmla="*/ 3745382 h 5332785"/>
              <a:gd name="connsiteX5" fmla="*/ 1627421 w 6759408"/>
              <a:gd name="connsiteY5" fmla="*/ 3599078 h 5332785"/>
              <a:gd name="connsiteX6" fmla="*/ 1665047 w 6759408"/>
              <a:gd name="connsiteY6" fmla="*/ 3470193 h 5332785"/>
              <a:gd name="connsiteX7" fmla="*/ 1564373 w 6759408"/>
              <a:gd name="connsiteY7" fmla="*/ 3362205 h 5332785"/>
              <a:gd name="connsiteX8" fmla="*/ 1667835 w 6759408"/>
              <a:gd name="connsiteY8" fmla="*/ 3057428 h 5332785"/>
              <a:gd name="connsiteX9" fmla="*/ 1226461 w 6759408"/>
              <a:gd name="connsiteY9" fmla="*/ 2818778 h 5332785"/>
              <a:gd name="connsiteX10" fmla="*/ 1773725 w 6759408"/>
              <a:gd name="connsiteY10" fmla="*/ 1975104 h 5332785"/>
              <a:gd name="connsiteX11" fmla="*/ 3741514 w 6759408"/>
              <a:gd name="connsiteY11" fmla="*/ 0 h 5332785"/>
              <a:gd name="connsiteX12" fmla="*/ 5820081 w 6759408"/>
              <a:gd name="connsiteY12" fmla="*/ 2543951 h 5332785"/>
              <a:gd name="connsiteX13" fmla="*/ 5138717 w 6759408"/>
              <a:gd name="connsiteY13" fmla="*/ 3928262 h 5332785"/>
              <a:gd name="connsiteX14" fmla="*/ 5561221 w 6759408"/>
              <a:gd name="connsiteY14" fmla="*/ 5313893 h 5332785"/>
              <a:gd name="connsiteX15" fmla="*/ 6759408 w 6759408"/>
              <a:gd name="connsiteY15" fmla="*/ 5332785 h 5332785"/>
              <a:gd name="connsiteX0" fmla="*/ 0 w 6759408"/>
              <a:gd name="connsiteY0" fmla="*/ 5315392 h 5332785"/>
              <a:gd name="connsiteX1" fmla="*/ 3347566 w 6759408"/>
              <a:gd name="connsiteY1" fmla="*/ 5309946 h 5332785"/>
              <a:gd name="connsiteX2" fmla="*/ 3046570 w 6759408"/>
              <a:gd name="connsiteY2" fmla="*/ 4337913 h 5332785"/>
              <a:gd name="connsiteX3" fmla="*/ 1941974 w 6759408"/>
              <a:gd name="connsiteY3" fmla="*/ 4411066 h 5332785"/>
              <a:gd name="connsiteX4" fmla="*/ 1802986 w 6759408"/>
              <a:gd name="connsiteY4" fmla="*/ 3745382 h 5332785"/>
              <a:gd name="connsiteX5" fmla="*/ 1627421 w 6759408"/>
              <a:gd name="connsiteY5" fmla="*/ 3599078 h 5332785"/>
              <a:gd name="connsiteX6" fmla="*/ 1665047 w 6759408"/>
              <a:gd name="connsiteY6" fmla="*/ 3470193 h 5332785"/>
              <a:gd name="connsiteX7" fmla="*/ 1564373 w 6759408"/>
              <a:gd name="connsiteY7" fmla="*/ 3362205 h 5332785"/>
              <a:gd name="connsiteX8" fmla="*/ 1667835 w 6759408"/>
              <a:gd name="connsiteY8" fmla="*/ 3057428 h 5332785"/>
              <a:gd name="connsiteX9" fmla="*/ 1226461 w 6759408"/>
              <a:gd name="connsiteY9" fmla="*/ 2818778 h 5332785"/>
              <a:gd name="connsiteX10" fmla="*/ 1773725 w 6759408"/>
              <a:gd name="connsiteY10" fmla="*/ 1975104 h 5332785"/>
              <a:gd name="connsiteX11" fmla="*/ 3741514 w 6759408"/>
              <a:gd name="connsiteY11" fmla="*/ 0 h 5332785"/>
              <a:gd name="connsiteX12" fmla="*/ 5820081 w 6759408"/>
              <a:gd name="connsiteY12" fmla="*/ 2543951 h 5332785"/>
              <a:gd name="connsiteX13" fmla="*/ 5138717 w 6759408"/>
              <a:gd name="connsiteY13" fmla="*/ 3928262 h 5332785"/>
              <a:gd name="connsiteX14" fmla="*/ 5561221 w 6759408"/>
              <a:gd name="connsiteY14" fmla="*/ 5313893 h 5332785"/>
              <a:gd name="connsiteX15" fmla="*/ 6759408 w 6759408"/>
              <a:gd name="connsiteY15" fmla="*/ 5332785 h 5332785"/>
              <a:gd name="connsiteX0" fmla="*/ 0 w 6759408"/>
              <a:gd name="connsiteY0" fmla="*/ 5315392 h 5333342"/>
              <a:gd name="connsiteX1" fmla="*/ 3347566 w 6759408"/>
              <a:gd name="connsiteY1" fmla="*/ 5309946 h 5333342"/>
              <a:gd name="connsiteX2" fmla="*/ 3046570 w 6759408"/>
              <a:gd name="connsiteY2" fmla="*/ 4337913 h 5333342"/>
              <a:gd name="connsiteX3" fmla="*/ 1941974 w 6759408"/>
              <a:gd name="connsiteY3" fmla="*/ 4411066 h 5333342"/>
              <a:gd name="connsiteX4" fmla="*/ 1802986 w 6759408"/>
              <a:gd name="connsiteY4" fmla="*/ 3745382 h 5333342"/>
              <a:gd name="connsiteX5" fmla="*/ 1627421 w 6759408"/>
              <a:gd name="connsiteY5" fmla="*/ 3599078 h 5333342"/>
              <a:gd name="connsiteX6" fmla="*/ 1665047 w 6759408"/>
              <a:gd name="connsiteY6" fmla="*/ 3470193 h 5333342"/>
              <a:gd name="connsiteX7" fmla="*/ 1564373 w 6759408"/>
              <a:gd name="connsiteY7" fmla="*/ 3362205 h 5333342"/>
              <a:gd name="connsiteX8" fmla="*/ 1667835 w 6759408"/>
              <a:gd name="connsiteY8" fmla="*/ 3057428 h 5333342"/>
              <a:gd name="connsiteX9" fmla="*/ 1226461 w 6759408"/>
              <a:gd name="connsiteY9" fmla="*/ 2818778 h 5333342"/>
              <a:gd name="connsiteX10" fmla="*/ 1773725 w 6759408"/>
              <a:gd name="connsiteY10" fmla="*/ 1975104 h 5333342"/>
              <a:gd name="connsiteX11" fmla="*/ 3741514 w 6759408"/>
              <a:gd name="connsiteY11" fmla="*/ 0 h 5333342"/>
              <a:gd name="connsiteX12" fmla="*/ 5820081 w 6759408"/>
              <a:gd name="connsiteY12" fmla="*/ 2543951 h 5333342"/>
              <a:gd name="connsiteX13" fmla="*/ 5138717 w 6759408"/>
              <a:gd name="connsiteY13" fmla="*/ 3928262 h 5333342"/>
              <a:gd name="connsiteX14" fmla="*/ 5561221 w 6759408"/>
              <a:gd name="connsiteY14" fmla="*/ 5313893 h 5333342"/>
              <a:gd name="connsiteX15" fmla="*/ 6759408 w 6759408"/>
              <a:gd name="connsiteY15" fmla="*/ 5332785 h 5333342"/>
              <a:gd name="connsiteX0" fmla="*/ 0 w 6453857"/>
              <a:gd name="connsiteY0" fmla="*/ 5334489 h 5334489"/>
              <a:gd name="connsiteX1" fmla="*/ 3042015 w 6453857"/>
              <a:gd name="connsiteY1" fmla="*/ 5309946 h 5334489"/>
              <a:gd name="connsiteX2" fmla="*/ 2741019 w 6453857"/>
              <a:gd name="connsiteY2" fmla="*/ 4337913 h 5334489"/>
              <a:gd name="connsiteX3" fmla="*/ 1636423 w 6453857"/>
              <a:gd name="connsiteY3" fmla="*/ 4411066 h 5334489"/>
              <a:gd name="connsiteX4" fmla="*/ 1497435 w 6453857"/>
              <a:gd name="connsiteY4" fmla="*/ 3745382 h 5334489"/>
              <a:gd name="connsiteX5" fmla="*/ 1321870 w 6453857"/>
              <a:gd name="connsiteY5" fmla="*/ 3599078 h 5334489"/>
              <a:gd name="connsiteX6" fmla="*/ 1359496 w 6453857"/>
              <a:gd name="connsiteY6" fmla="*/ 3470193 h 5334489"/>
              <a:gd name="connsiteX7" fmla="*/ 1258822 w 6453857"/>
              <a:gd name="connsiteY7" fmla="*/ 3362205 h 5334489"/>
              <a:gd name="connsiteX8" fmla="*/ 1362284 w 6453857"/>
              <a:gd name="connsiteY8" fmla="*/ 3057428 h 5334489"/>
              <a:gd name="connsiteX9" fmla="*/ 920910 w 6453857"/>
              <a:gd name="connsiteY9" fmla="*/ 2818778 h 5334489"/>
              <a:gd name="connsiteX10" fmla="*/ 1468174 w 6453857"/>
              <a:gd name="connsiteY10" fmla="*/ 1975104 h 5334489"/>
              <a:gd name="connsiteX11" fmla="*/ 3435963 w 6453857"/>
              <a:gd name="connsiteY11" fmla="*/ 0 h 5334489"/>
              <a:gd name="connsiteX12" fmla="*/ 5514530 w 6453857"/>
              <a:gd name="connsiteY12" fmla="*/ 2543951 h 5334489"/>
              <a:gd name="connsiteX13" fmla="*/ 4833166 w 6453857"/>
              <a:gd name="connsiteY13" fmla="*/ 3928262 h 5334489"/>
              <a:gd name="connsiteX14" fmla="*/ 5255670 w 6453857"/>
              <a:gd name="connsiteY14" fmla="*/ 5313893 h 5334489"/>
              <a:gd name="connsiteX15" fmla="*/ 6453857 w 6453857"/>
              <a:gd name="connsiteY15" fmla="*/ 5332785 h 5334489"/>
              <a:gd name="connsiteX0" fmla="*/ 0 w 7560387"/>
              <a:gd name="connsiteY0" fmla="*/ 5334489 h 5334489"/>
              <a:gd name="connsiteX1" fmla="*/ 3042015 w 7560387"/>
              <a:gd name="connsiteY1" fmla="*/ 5309946 h 5334489"/>
              <a:gd name="connsiteX2" fmla="*/ 2741019 w 7560387"/>
              <a:gd name="connsiteY2" fmla="*/ 4337913 h 5334489"/>
              <a:gd name="connsiteX3" fmla="*/ 1636423 w 7560387"/>
              <a:gd name="connsiteY3" fmla="*/ 4411066 h 5334489"/>
              <a:gd name="connsiteX4" fmla="*/ 1497435 w 7560387"/>
              <a:gd name="connsiteY4" fmla="*/ 3745382 h 5334489"/>
              <a:gd name="connsiteX5" fmla="*/ 1321870 w 7560387"/>
              <a:gd name="connsiteY5" fmla="*/ 3599078 h 5334489"/>
              <a:gd name="connsiteX6" fmla="*/ 1359496 w 7560387"/>
              <a:gd name="connsiteY6" fmla="*/ 3470193 h 5334489"/>
              <a:gd name="connsiteX7" fmla="*/ 1258822 w 7560387"/>
              <a:gd name="connsiteY7" fmla="*/ 3362205 h 5334489"/>
              <a:gd name="connsiteX8" fmla="*/ 1362284 w 7560387"/>
              <a:gd name="connsiteY8" fmla="*/ 3057428 h 5334489"/>
              <a:gd name="connsiteX9" fmla="*/ 920910 w 7560387"/>
              <a:gd name="connsiteY9" fmla="*/ 2818778 h 5334489"/>
              <a:gd name="connsiteX10" fmla="*/ 1468174 w 7560387"/>
              <a:gd name="connsiteY10" fmla="*/ 1975104 h 5334489"/>
              <a:gd name="connsiteX11" fmla="*/ 3435963 w 7560387"/>
              <a:gd name="connsiteY11" fmla="*/ 0 h 5334489"/>
              <a:gd name="connsiteX12" fmla="*/ 5514530 w 7560387"/>
              <a:gd name="connsiteY12" fmla="*/ 2543951 h 5334489"/>
              <a:gd name="connsiteX13" fmla="*/ 4833166 w 7560387"/>
              <a:gd name="connsiteY13" fmla="*/ 3928262 h 5334489"/>
              <a:gd name="connsiteX14" fmla="*/ 5255670 w 7560387"/>
              <a:gd name="connsiteY14" fmla="*/ 5313893 h 5334489"/>
              <a:gd name="connsiteX15" fmla="*/ 7560387 w 7560387"/>
              <a:gd name="connsiteY15" fmla="*/ 5313143 h 5334489"/>
              <a:gd name="connsiteX0" fmla="*/ 0 w 7638956"/>
              <a:gd name="connsiteY0" fmla="*/ 5321395 h 5321395"/>
              <a:gd name="connsiteX1" fmla="*/ 3120584 w 7638956"/>
              <a:gd name="connsiteY1" fmla="*/ 5309946 h 5321395"/>
              <a:gd name="connsiteX2" fmla="*/ 2819588 w 7638956"/>
              <a:gd name="connsiteY2" fmla="*/ 4337913 h 5321395"/>
              <a:gd name="connsiteX3" fmla="*/ 1714992 w 7638956"/>
              <a:gd name="connsiteY3" fmla="*/ 4411066 h 5321395"/>
              <a:gd name="connsiteX4" fmla="*/ 1576004 w 7638956"/>
              <a:gd name="connsiteY4" fmla="*/ 3745382 h 5321395"/>
              <a:gd name="connsiteX5" fmla="*/ 1400439 w 7638956"/>
              <a:gd name="connsiteY5" fmla="*/ 3599078 h 5321395"/>
              <a:gd name="connsiteX6" fmla="*/ 1438065 w 7638956"/>
              <a:gd name="connsiteY6" fmla="*/ 3470193 h 5321395"/>
              <a:gd name="connsiteX7" fmla="*/ 1337391 w 7638956"/>
              <a:gd name="connsiteY7" fmla="*/ 3362205 h 5321395"/>
              <a:gd name="connsiteX8" fmla="*/ 1440853 w 7638956"/>
              <a:gd name="connsiteY8" fmla="*/ 3057428 h 5321395"/>
              <a:gd name="connsiteX9" fmla="*/ 999479 w 7638956"/>
              <a:gd name="connsiteY9" fmla="*/ 2818778 h 5321395"/>
              <a:gd name="connsiteX10" fmla="*/ 1546743 w 7638956"/>
              <a:gd name="connsiteY10" fmla="*/ 1975104 h 5321395"/>
              <a:gd name="connsiteX11" fmla="*/ 3514532 w 7638956"/>
              <a:gd name="connsiteY11" fmla="*/ 0 h 5321395"/>
              <a:gd name="connsiteX12" fmla="*/ 5593099 w 7638956"/>
              <a:gd name="connsiteY12" fmla="*/ 2543951 h 5321395"/>
              <a:gd name="connsiteX13" fmla="*/ 4911735 w 7638956"/>
              <a:gd name="connsiteY13" fmla="*/ 3928262 h 5321395"/>
              <a:gd name="connsiteX14" fmla="*/ 5334239 w 7638956"/>
              <a:gd name="connsiteY14" fmla="*/ 5313893 h 5321395"/>
              <a:gd name="connsiteX15" fmla="*/ 7638956 w 7638956"/>
              <a:gd name="connsiteY15" fmla="*/ 5313143 h 5321395"/>
              <a:gd name="connsiteX0" fmla="*/ 0 w 7638956"/>
              <a:gd name="connsiteY0" fmla="*/ 5321395 h 5321395"/>
              <a:gd name="connsiteX1" fmla="*/ 3120584 w 7638956"/>
              <a:gd name="connsiteY1" fmla="*/ 5309946 h 5321395"/>
              <a:gd name="connsiteX2" fmla="*/ 2819588 w 7638956"/>
              <a:gd name="connsiteY2" fmla="*/ 4337913 h 5321395"/>
              <a:gd name="connsiteX3" fmla="*/ 1714992 w 7638956"/>
              <a:gd name="connsiteY3" fmla="*/ 4411066 h 5321395"/>
              <a:gd name="connsiteX4" fmla="*/ 1576004 w 7638956"/>
              <a:gd name="connsiteY4" fmla="*/ 3745382 h 5321395"/>
              <a:gd name="connsiteX5" fmla="*/ 1400439 w 7638956"/>
              <a:gd name="connsiteY5" fmla="*/ 3599078 h 5321395"/>
              <a:gd name="connsiteX6" fmla="*/ 1438065 w 7638956"/>
              <a:gd name="connsiteY6" fmla="*/ 3470193 h 5321395"/>
              <a:gd name="connsiteX7" fmla="*/ 1337391 w 7638956"/>
              <a:gd name="connsiteY7" fmla="*/ 3362205 h 5321395"/>
              <a:gd name="connsiteX8" fmla="*/ 1440853 w 7638956"/>
              <a:gd name="connsiteY8" fmla="*/ 3057428 h 5321395"/>
              <a:gd name="connsiteX9" fmla="*/ 999479 w 7638956"/>
              <a:gd name="connsiteY9" fmla="*/ 2818778 h 5321395"/>
              <a:gd name="connsiteX10" fmla="*/ 1546743 w 7638956"/>
              <a:gd name="connsiteY10" fmla="*/ 1975104 h 5321395"/>
              <a:gd name="connsiteX11" fmla="*/ 3514532 w 7638956"/>
              <a:gd name="connsiteY11" fmla="*/ 0 h 5321395"/>
              <a:gd name="connsiteX12" fmla="*/ 5593099 w 7638956"/>
              <a:gd name="connsiteY12" fmla="*/ 2543951 h 5321395"/>
              <a:gd name="connsiteX13" fmla="*/ 4911735 w 7638956"/>
              <a:gd name="connsiteY13" fmla="*/ 3928262 h 5321395"/>
              <a:gd name="connsiteX14" fmla="*/ 5334239 w 7638956"/>
              <a:gd name="connsiteY14" fmla="*/ 5313893 h 5321395"/>
              <a:gd name="connsiteX15" fmla="*/ 7638956 w 7638956"/>
              <a:gd name="connsiteY15" fmla="*/ 5313143 h 5321395"/>
              <a:gd name="connsiteX0" fmla="*/ 0 w 7658598"/>
              <a:gd name="connsiteY0" fmla="*/ 5301753 h 5317437"/>
              <a:gd name="connsiteX1" fmla="*/ 3140226 w 7658598"/>
              <a:gd name="connsiteY1" fmla="*/ 5309946 h 5317437"/>
              <a:gd name="connsiteX2" fmla="*/ 2839230 w 7658598"/>
              <a:gd name="connsiteY2" fmla="*/ 4337913 h 5317437"/>
              <a:gd name="connsiteX3" fmla="*/ 1734634 w 7658598"/>
              <a:gd name="connsiteY3" fmla="*/ 4411066 h 5317437"/>
              <a:gd name="connsiteX4" fmla="*/ 1595646 w 7658598"/>
              <a:gd name="connsiteY4" fmla="*/ 3745382 h 5317437"/>
              <a:gd name="connsiteX5" fmla="*/ 1420081 w 7658598"/>
              <a:gd name="connsiteY5" fmla="*/ 3599078 h 5317437"/>
              <a:gd name="connsiteX6" fmla="*/ 1457707 w 7658598"/>
              <a:gd name="connsiteY6" fmla="*/ 3470193 h 5317437"/>
              <a:gd name="connsiteX7" fmla="*/ 1357033 w 7658598"/>
              <a:gd name="connsiteY7" fmla="*/ 3362205 h 5317437"/>
              <a:gd name="connsiteX8" fmla="*/ 1460495 w 7658598"/>
              <a:gd name="connsiteY8" fmla="*/ 3057428 h 5317437"/>
              <a:gd name="connsiteX9" fmla="*/ 1019121 w 7658598"/>
              <a:gd name="connsiteY9" fmla="*/ 2818778 h 5317437"/>
              <a:gd name="connsiteX10" fmla="*/ 1566385 w 7658598"/>
              <a:gd name="connsiteY10" fmla="*/ 1975104 h 5317437"/>
              <a:gd name="connsiteX11" fmla="*/ 3534174 w 7658598"/>
              <a:gd name="connsiteY11" fmla="*/ 0 h 5317437"/>
              <a:gd name="connsiteX12" fmla="*/ 5612741 w 7658598"/>
              <a:gd name="connsiteY12" fmla="*/ 2543951 h 5317437"/>
              <a:gd name="connsiteX13" fmla="*/ 4931377 w 7658598"/>
              <a:gd name="connsiteY13" fmla="*/ 3928262 h 5317437"/>
              <a:gd name="connsiteX14" fmla="*/ 5353881 w 7658598"/>
              <a:gd name="connsiteY14" fmla="*/ 5313893 h 5317437"/>
              <a:gd name="connsiteX15" fmla="*/ 7658598 w 7658598"/>
              <a:gd name="connsiteY15" fmla="*/ 5313143 h 5317437"/>
              <a:gd name="connsiteX0" fmla="*/ 0 w 7665144"/>
              <a:gd name="connsiteY0" fmla="*/ 5314847 h 5317437"/>
              <a:gd name="connsiteX1" fmla="*/ 3146772 w 7665144"/>
              <a:gd name="connsiteY1" fmla="*/ 5309946 h 5317437"/>
              <a:gd name="connsiteX2" fmla="*/ 2845776 w 7665144"/>
              <a:gd name="connsiteY2" fmla="*/ 4337913 h 5317437"/>
              <a:gd name="connsiteX3" fmla="*/ 1741180 w 7665144"/>
              <a:gd name="connsiteY3" fmla="*/ 4411066 h 5317437"/>
              <a:gd name="connsiteX4" fmla="*/ 1602192 w 7665144"/>
              <a:gd name="connsiteY4" fmla="*/ 3745382 h 5317437"/>
              <a:gd name="connsiteX5" fmla="*/ 1426627 w 7665144"/>
              <a:gd name="connsiteY5" fmla="*/ 3599078 h 5317437"/>
              <a:gd name="connsiteX6" fmla="*/ 1464253 w 7665144"/>
              <a:gd name="connsiteY6" fmla="*/ 3470193 h 5317437"/>
              <a:gd name="connsiteX7" fmla="*/ 1363579 w 7665144"/>
              <a:gd name="connsiteY7" fmla="*/ 3362205 h 5317437"/>
              <a:gd name="connsiteX8" fmla="*/ 1467041 w 7665144"/>
              <a:gd name="connsiteY8" fmla="*/ 3057428 h 5317437"/>
              <a:gd name="connsiteX9" fmla="*/ 1025667 w 7665144"/>
              <a:gd name="connsiteY9" fmla="*/ 2818778 h 5317437"/>
              <a:gd name="connsiteX10" fmla="*/ 1572931 w 7665144"/>
              <a:gd name="connsiteY10" fmla="*/ 1975104 h 5317437"/>
              <a:gd name="connsiteX11" fmla="*/ 3540720 w 7665144"/>
              <a:gd name="connsiteY11" fmla="*/ 0 h 5317437"/>
              <a:gd name="connsiteX12" fmla="*/ 5619287 w 7665144"/>
              <a:gd name="connsiteY12" fmla="*/ 2543951 h 5317437"/>
              <a:gd name="connsiteX13" fmla="*/ 4937923 w 7665144"/>
              <a:gd name="connsiteY13" fmla="*/ 3928262 h 5317437"/>
              <a:gd name="connsiteX14" fmla="*/ 5360427 w 7665144"/>
              <a:gd name="connsiteY14" fmla="*/ 5313893 h 5317437"/>
              <a:gd name="connsiteX15" fmla="*/ 7665144 w 7665144"/>
              <a:gd name="connsiteY15" fmla="*/ 5313143 h 5317437"/>
              <a:gd name="connsiteX0" fmla="*/ 0 w 7625859"/>
              <a:gd name="connsiteY0" fmla="*/ 5308299 h 5317437"/>
              <a:gd name="connsiteX1" fmla="*/ 3107487 w 7625859"/>
              <a:gd name="connsiteY1" fmla="*/ 5309946 h 5317437"/>
              <a:gd name="connsiteX2" fmla="*/ 2806491 w 7625859"/>
              <a:gd name="connsiteY2" fmla="*/ 4337913 h 5317437"/>
              <a:gd name="connsiteX3" fmla="*/ 1701895 w 7625859"/>
              <a:gd name="connsiteY3" fmla="*/ 4411066 h 5317437"/>
              <a:gd name="connsiteX4" fmla="*/ 1562907 w 7625859"/>
              <a:gd name="connsiteY4" fmla="*/ 3745382 h 5317437"/>
              <a:gd name="connsiteX5" fmla="*/ 1387342 w 7625859"/>
              <a:gd name="connsiteY5" fmla="*/ 3599078 h 5317437"/>
              <a:gd name="connsiteX6" fmla="*/ 1424968 w 7625859"/>
              <a:gd name="connsiteY6" fmla="*/ 3470193 h 5317437"/>
              <a:gd name="connsiteX7" fmla="*/ 1324294 w 7625859"/>
              <a:gd name="connsiteY7" fmla="*/ 3362205 h 5317437"/>
              <a:gd name="connsiteX8" fmla="*/ 1427756 w 7625859"/>
              <a:gd name="connsiteY8" fmla="*/ 3057428 h 5317437"/>
              <a:gd name="connsiteX9" fmla="*/ 986382 w 7625859"/>
              <a:gd name="connsiteY9" fmla="*/ 2818778 h 5317437"/>
              <a:gd name="connsiteX10" fmla="*/ 1533646 w 7625859"/>
              <a:gd name="connsiteY10" fmla="*/ 1975104 h 5317437"/>
              <a:gd name="connsiteX11" fmla="*/ 3501435 w 7625859"/>
              <a:gd name="connsiteY11" fmla="*/ 0 h 5317437"/>
              <a:gd name="connsiteX12" fmla="*/ 5580002 w 7625859"/>
              <a:gd name="connsiteY12" fmla="*/ 2543951 h 5317437"/>
              <a:gd name="connsiteX13" fmla="*/ 4898638 w 7625859"/>
              <a:gd name="connsiteY13" fmla="*/ 3928262 h 5317437"/>
              <a:gd name="connsiteX14" fmla="*/ 5321142 w 7625859"/>
              <a:gd name="connsiteY14" fmla="*/ 5313893 h 5317437"/>
              <a:gd name="connsiteX15" fmla="*/ 7625859 w 7625859"/>
              <a:gd name="connsiteY15" fmla="*/ 5313143 h 5317437"/>
              <a:gd name="connsiteX0" fmla="*/ 0 w 7645503"/>
              <a:gd name="connsiteY0" fmla="*/ 5308299 h 5317437"/>
              <a:gd name="connsiteX1" fmla="*/ 3127131 w 7645503"/>
              <a:gd name="connsiteY1" fmla="*/ 5309946 h 5317437"/>
              <a:gd name="connsiteX2" fmla="*/ 2826135 w 7645503"/>
              <a:gd name="connsiteY2" fmla="*/ 4337913 h 5317437"/>
              <a:gd name="connsiteX3" fmla="*/ 1721539 w 7645503"/>
              <a:gd name="connsiteY3" fmla="*/ 4411066 h 5317437"/>
              <a:gd name="connsiteX4" fmla="*/ 1582551 w 7645503"/>
              <a:gd name="connsiteY4" fmla="*/ 3745382 h 5317437"/>
              <a:gd name="connsiteX5" fmla="*/ 1406986 w 7645503"/>
              <a:gd name="connsiteY5" fmla="*/ 3599078 h 5317437"/>
              <a:gd name="connsiteX6" fmla="*/ 1444612 w 7645503"/>
              <a:gd name="connsiteY6" fmla="*/ 3470193 h 5317437"/>
              <a:gd name="connsiteX7" fmla="*/ 1343938 w 7645503"/>
              <a:gd name="connsiteY7" fmla="*/ 3362205 h 5317437"/>
              <a:gd name="connsiteX8" fmla="*/ 1447400 w 7645503"/>
              <a:gd name="connsiteY8" fmla="*/ 3057428 h 5317437"/>
              <a:gd name="connsiteX9" fmla="*/ 1006026 w 7645503"/>
              <a:gd name="connsiteY9" fmla="*/ 2818778 h 5317437"/>
              <a:gd name="connsiteX10" fmla="*/ 1553290 w 7645503"/>
              <a:gd name="connsiteY10" fmla="*/ 1975104 h 5317437"/>
              <a:gd name="connsiteX11" fmla="*/ 3521079 w 7645503"/>
              <a:gd name="connsiteY11" fmla="*/ 0 h 5317437"/>
              <a:gd name="connsiteX12" fmla="*/ 5599646 w 7645503"/>
              <a:gd name="connsiteY12" fmla="*/ 2543951 h 5317437"/>
              <a:gd name="connsiteX13" fmla="*/ 4918282 w 7645503"/>
              <a:gd name="connsiteY13" fmla="*/ 3928262 h 5317437"/>
              <a:gd name="connsiteX14" fmla="*/ 5340786 w 7645503"/>
              <a:gd name="connsiteY14" fmla="*/ 5313893 h 5317437"/>
              <a:gd name="connsiteX15" fmla="*/ 7645503 w 7645503"/>
              <a:gd name="connsiteY15" fmla="*/ 5313143 h 5317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45503" h="5317437">
                <a:moveTo>
                  <a:pt x="0" y="5308299"/>
                </a:moveTo>
                <a:lnTo>
                  <a:pt x="3127131" y="5309946"/>
                </a:lnTo>
                <a:cubicBezTo>
                  <a:pt x="3063141" y="5002707"/>
                  <a:pt x="3048029" y="4564685"/>
                  <a:pt x="2826135" y="4337913"/>
                </a:cubicBezTo>
                <a:cubicBezTo>
                  <a:pt x="2728599" y="4218431"/>
                  <a:pt x="2023901" y="4625644"/>
                  <a:pt x="1721539" y="4411066"/>
                </a:cubicBezTo>
                <a:cubicBezTo>
                  <a:pt x="1399670" y="4162349"/>
                  <a:pt x="1655703" y="3833165"/>
                  <a:pt x="1582551" y="3745382"/>
                </a:cubicBezTo>
                <a:cubicBezTo>
                  <a:pt x="1524029" y="3696614"/>
                  <a:pt x="1420929" y="3646108"/>
                  <a:pt x="1406986" y="3599078"/>
                </a:cubicBezTo>
                <a:cubicBezTo>
                  <a:pt x="1387841" y="3557625"/>
                  <a:pt x="1413963" y="3507120"/>
                  <a:pt x="1444612" y="3470193"/>
                </a:cubicBezTo>
                <a:lnTo>
                  <a:pt x="1343938" y="3362205"/>
                </a:lnTo>
                <a:cubicBezTo>
                  <a:pt x="1301472" y="3284755"/>
                  <a:pt x="1417439" y="3157511"/>
                  <a:pt x="1447400" y="3057428"/>
                </a:cubicBezTo>
                <a:cubicBezTo>
                  <a:pt x="1300275" y="2977878"/>
                  <a:pt x="1062616" y="2939068"/>
                  <a:pt x="1006026" y="2818778"/>
                </a:cubicBezTo>
                <a:cubicBezTo>
                  <a:pt x="957583" y="2691462"/>
                  <a:pt x="1488564" y="2374024"/>
                  <a:pt x="1553290" y="1975104"/>
                </a:cubicBezTo>
                <a:cubicBezTo>
                  <a:pt x="1503049" y="266534"/>
                  <a:pt x="2919470" y="11046"/>
                  <a:pt x="3521079" y="0"/>
                </a:cubicBezTo>
                <a:cubicBezTo>
                  <a:pt x="4503645" y="-24"/>
                  <a:pt x="6083742" y="647274"/>
                  <a:pt x="5599646" y="2543951"/>
                </a:cubicBezTo>
                <a:cubicBezTo>
                  <a:pt x="5413266" y="3037075"/>
                  <a:pt x="4848926" y="3622783"/>
                  <a:pt x="4918282" y="3928262"/>
                </a:cubicBezTo>
                <a:cubicBezTo>
                  <a:pt x="4989358" y="4327448"/>
                  <a:pt x="5233496" y="4955448"/>
                  <a:pt x="5340786" y="5313893"/>
                </a:cubicBezTo>
                <a:cubicBezTo>
                  <a:pt x="5740182" y="5320190"/>
                  <a:pt x="6450333" y="5316918"/>
                  <a:pt x="7645503" y="5313143"/>
                </a:cubicBezTo>
              </a:path>
            </a:pathLst>
          </a:custGeom>
          <a:solidFill>
            <a:srgbClr val="00DA82"/>
          </a:solidFill>
          <a:ln w="38100" cap="flat" cmpd="sng" algn="ctr">
            <a:solidFill>
              <a:srgbClr val="FF0066"/>
            </a:solid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685715" rtl="0" eaLnBrk="1" fontAlgn="auto" latinLnBrk="0" hangingPunct="1">
              <a:lnSpc>
                <a:spcPct val="100000"/>
              </a:lnSpc>
              <a:spcBef>
                <a:spcPts val="0"/>
              </a:spcBef>
              <a:spcAft>
                <a:spcPts val="0"/>
              </a:spcAft>
              <a:buClrTx/>
              <a:buSzTx/>
              <a:buFontTx/>
              <a:buNone/>
              <a:tabLst/>
              <a:defRPr/>
            </a:pPr>
            <a:endParaRPr kumimoji="0" lang="ko-KR" altLang="en-US" sz="2026" b="0" i="0" u="none" strike="noStrike" kern="0" cap="none" spc="0" normalizeH="0" baseline="0" noProof="0">
              <a:ln>
                <a:noFill/>
              </a:ln>
              <a:solidFill>
                <a:prstClr val="black"/>
              </a:solidFill>
              <a:effectLst/>
              <a:uLnTx/>
              <a:uFillTx/>
              <a:latin typeface="Arial"/>
              <a:ea typeface="맑은 고딕" panose="020B0503020000020004" pitchFamily="34" charset="-127"/>
              <a:cs typeface="+mn-cs"/>
            </a:endParaRPr>
          </a:p>
        </p:txBody>
      </p:sp>
      <p:sp>
        <p:nvSpPr>
          <p:cNvPr id="11" name="Freeform 10">
            <a:extLst>
              <a:ext uri="{FF2B5EF4-FFF2-40B4-BE49-F238E27FC236}">
                <a16:creationId xmlns:a16="http://schemas.microsoft.com/office/drawing/2014/main" id="{A8E842A1-8604-44C2-AD23-0A1FD4A93B56}"/>
              </a:ext>
            </a:extLst>
          </p:cNvPr>
          <p:cNvSpPr/>
          <p:nvPr/>
        </p:nvSpPr>
        <p:spPr>
          <a:xfrm rot="21138270" flipH="1">
            <a:off x="4631361" y="780475"/>
            <a:ext cx="1902665" cy="1424006"/>
          </a:xfrm>
          <a:custGeom>
            <a:avLst/>
            <a:gdLst>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658368 w 5493715"/>
              <a:gd name="connsiteY4" fmla="*/ 4308653 h 5325465"/>
              <a:gd name="connsiteX5" fmla="*/ 658368 w 5493715"/>
              <a:gd name="connsiteY5" fmla="*/ 3708806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658368 w 5493715"/>
              <a:gd name="connsiteY4" fmla="*/ 4308653 h 5325465"/>
              <a:gd name="connsiteX5" fmla="*/ 658368 w 5493715"/>
              <a:gd name="connsiteY5" fmla="*/ 3708806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658368 w 5493715"/>
              <a:gd name="connsiteY4" fmla="*/ 4308653 h 5325465"/>
              <a:gd name="connsiteX5" fmla="*/ 658368 w 5493715"/>
              <a:gd name="connsiteY5" fmla="*/ 3708806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58368 w 5493715"/>
              <a:gd name="connsiteY5" fmla="*/ 3708806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58368 w 5493715"/>
              <a:gd name="connsiteY5" fmla="*/ 3708806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58368 w 5493715"/>
              <a:gd name="connsiteY5" fmla="*/ 3708806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58368 w 5493715"/>
              <a:gd name="connsiteY5" fmla="*/ 3708806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04748 w 5493715"/>
              <a:gd name="connsiteY6" fmla="*/ 3569817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70585 w 5493715"/>
              <a:gd name="connsiteY7" fmla="*/ 3474720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60857 w 5493715"/>
              <a:gd name="connsiteY8" fmla="*/ 3357677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33697 w 5493715"/>
              <a:gd name="connsiteY8" fmla="*/ 3348624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33697 w 5493715"/>
              <a:gd name="connsiteY8" fmla="*/ 3348624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77900 w 5493715"/>
              <a:gd name="connsiteY9" fmla="*/ 3116275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73152 w 5493715"/>
              <a:gd name="connsiteY10" fmla="*/ 2787091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25619 w 5493715"/>
              <a:gd name="connsiteY13" fmla="*/ 2553005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1136 w 5493715"/>
              <a:gd name="connsiteY2" fmla="*/ 5259629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9524 w 5493715"/>
              <a:gd name="connsiteY2" fmla="*/ 5309946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9524 w 5493715"/>
              <a:gd name="connsiteY2" fmla="*/ 5309946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352544 w 5493715"/>
              <a:gd name="connsiteY15" fmla="*/ 5003597 h 5325465"/>
              <a:gd name="connsiteX16" fmla="*/ 5493715 w 5493715"/>
              <a:gd name="connsiteY16" fmla="*/ 5069433 h 5325465"/>
              <a:gd name="connsiteX0" fmla="*/ 0 w 5493715"/>
              <a:gd name="connsiteY0" fmla="*/ 5325465 h 5325465"/>
              <a:gd name="connsiteX1" fmla="*/ 0 w 5493715"/>
              <a:gd name="connsiteY1" fmla="*/ 5325465 h 5325465"/>
              <a:gd name="connsiteX2" fmla="*/ 2239524 w 5493715"/>
              <a:gd name="connsiteY2" fmla="*/ 5309946 h 5325465"/>
              <a:gd name="connsiteX3" fmla="*/ 1938528 w 5493715"/>
              <a:gd name="connsiteY3" fmla="*/ 4337913 h 5325465"/>
              <a:gd name="connsiteX4" fmla="*/ 833932 w 5493715"/>
              <a:gd name="connsiteY4" fmla="*/ 4411066 h 5325465"/>
              <a:gd name="connsiteX5" fmla="*/ 694944 w 5493715"/>
              <a:gd name="connsiteY5" fmla="*/ 3745382 h 5325465"/>
              <a:gd name="connsiteX6" fmla="*/ 519379 w 5493715"/>
              <a:gd name="connsiteY6" fmla="*/ 3599078 h 5325465"/>
              <a:gd name="connsiteX7" fmla="*/ 557005 w 5493715"/>
              <a:gd name="connsiteY7" fmla="*/ 3470193 h 5325465"/>
              <a:gd name="connsiteX8" fmla="*/ 456331 w 5493715"/>
              <a:gd name="connsiteY8" fmla="*/ 3362205 h 5325465"/>
              <a:gd name="connsiteX9" fmla="*/ 559793 w 5493715"/>
              <a:gd name="connsiteY9" fmla="*/ 3057428 h 5325465"/>
              <a:gd name="connsiteX10" fmla="*/ 118419 w 5493715"/>
              <a:gd name="connsiteY10" fmla="*/ 2818778 h 5325465"/>
              <a:gd name="connsiteX11" fmla="*/ 665683 w 5493715"/>
              <a:gd name="connsiteY11" fmla="*/ 1975104 h 5325465"/>
              <a:gd name="connsiteX12" fmla="*/ 2633472 w 5493715"/>
              <a:gd name="connsiteY12" fmla="*/ 0 h 5325465"/>
              <a:gd name="connsiteX13" fmla="*/ 4712039 w 5493715"/>
              <a:gd name="connsiteY13" fmla="*/ 2543951 h 5325465"/>
              <a:gd name="connsiteX14" fmla="*/ 4030675 w 5493715"/>
              <a:gd name="connsiteY14" fmla="*/ 3928262 h 5325465"/>
              <a:gd name="connsiteX15" fmla="*/ 4453179 w 5493715"/>
              <a:gd name="connsiteY15" fmla="*/ 5313893 h 5325465"/>
              <a:gd name="connsiteX16" fmla="*/ 5493715 w 5493715"/>
              <a:gd name="connsiteY16" fmla="*/ 5069433 h 5325465"/>
              <a:gd name="connsiteX0" fmla="*/ 0 w 5636283"/>
              <a:gd name="connsiteY0" fmla="*/ 5325465 h 5329410"/>
              <a:gd name="connsiteX1" fmla="*/ 0 w 5636283"/>
              <a:gd name="connsiteY1" fmla="*/ 5325465 h 5329410"/>
              <a:gd name="connsiteX2" fmla="*/ 2239524 w 5636283"/>
              <a:gd name="connsiteY2" fmla="*/ 5309946 h 5329410"/>
              <a:gd name="connsiteX3" fmla="*/ 1938528 w 5636283"/>
              <a:gd name="connsiteY3" fmla="*/ 4337913 h 5329410"/>
              <a:gd name="connsiteX4" fmla="*/ 833932 w 5636283"/>
              <a:gd name="connsiteY4" fmla="*/ 4411066 h 5329410"/>
              <a:gd name="connsiteX5" fmla="*/ 694944 w 5636283"/>
              <a:gd name="connsiteY5" fmla="*/ 3745382 h 5329410"/>
              <a:gd name="connsiteX6" fmla="*/ 519379 w 5636283"/>
              <a:gd name="connsiteY6" fmla="*/ 3599078 h 5329410"/>
              <a:gd name="connsiteX7" fmla="*/ 557005 w 5636283"/>
              <a:gd name="connsiteY7" fmla="*/ 3470193 h 5329410"/>
              <a:gd name="connsiteX8" fmla="*/ 456331 w 5636283"/>
              <a:gd name="connsiteY8" fmla="*/ 3362205 h 5329410"/>
              <a:gd name="connsiteX9" fmla="*/ 559793 w 5636283"/>
              <a:gd name="connsiteY9" fmla="*/ 3057428 h 5329410"/>
              <a:gd name="connsiteX10" fmla="*/ 118419 w 5636283"/>
              <a:gd name="connsiteY10" fmla="*/ 2818778 h 5329410"/>
              <a:gd name="connsiteX11" fmla="*/ 665683 w 5636283"/>
              <a:gd name="connsiteY11" fmla="*/ 1975104 h 5329410"/>
              <a:gd name="connsiteX12" fmla="*/ 2633472 w 5636283"/>
              <a:gd name="connsiteY12" fmla="*/ 0 h 5329410"/>
              <a:gd name="connsiteX13" fmla="*/ 4712039 w 5636283"/>
              <a:gd name="connsiteY13" fmla="*/ 2543951 h 5329410"/>
              <a:gd name="connsiteX14" fmla="*/ 4030675 w 5636283"/>
              <a:gd name="connsiteY14" fmla="*/ 3928262 h 5329410"/>
              <a:gd name="connsiteX15" fmla="*/ 4453179 w 5636283"/>
              <a:gd name="connsiteY15" fmla="*/ 5313893 h 5329410"/>
              <a:gd name="connsiteX16" fmla="*/ 5636283 w 5636283"/>
              <a:gd name="connsiteY16" fmla="*/ 5329410 h 5329410"/>
              <a:gd name="connsiteX0" fmla="*/ 0 w 5636283"/>
              <a:gd name="connsiteY0" fmla="*/ 5325465 h 5325465"/>
              <a:gd name="connsiteX1" fmla="*/ 0 w 5636283"/>
              <a:gd name="connsiteY1" fmla="*/ 5325465 h 5325465"/>
              <a:gd name="connsiteX2" fmla="*/ 2239524 w 5636283"/>
              <a:gd name="connsiteY2" fmla="*/ 5309946 h 5325465"/>
              <a:gd name="connsiteX3" fmla="*/ 1938528 w 5636283"/>
              <a:gd name="connsiteY3" fmla="*/ 4337913 h 5325465"/>
              <a:gd name="connsiteX4" fmla="*/ 833932 w 5636283"/>
              <a:gd name="connsiteY4" fmla="*/ 4411066 h 5325465"/>
              <a:gd name="connsiteX5" fmla="*/ 694944 w 5636283"/>
              <a:gd name="connsiteY5" fmla="*/ 3745382 h 5325465"/>
              <a:gd name="connsiteX6" fmla="*/ 519379 w 5636283"/>
              <a:gd name="connsiteY6" fmla="*/ 3599078 h 5325465"/>
              <a:gd name="connsiteX7" fmla="*/ 557005 w 5636283"/>
              <a:gd name="connsiteY7" fmla="*/ 3470193 h 5325465"/>
              <a:gd name="connsiteX8" fmla="*/ 456331 w 5636283"/>
              <a:gd name="connsiteY8" fmla="*/ 3362205 h 5325465"/>
              <a:gd name="connsiteX9" fmla="*/ 559793 w 5636283"/>
              <a:gd name="connsiteY9" fmla="*/ 3057428 h 5325465"/>
              <a:gd name="connsiteX10" fmla="*/ 118419 w 5636283"/>
              <a:gd name="connsiteY10" fmla="*/ 2818778 h 5325465"/>
              <a:gd name="connsiteX11" fmla="*/ 665683 w 5636283"/>
              <a:gd name="connsiteY11" fmla="*/ 1975104 h 5325465"/>
              <a:gd name="connsiteX12" fmla="*/ 2633472 w 5636283"/>
              <a:gd name="connsiteY12" fmla="*/ 0 h 5325465"/>
              <a:gd name="connsiteX13" fmla="*/ 4712039 w 5636283"/>
              <a:gd name="connsiteY13" fmla="*/ 2543951 h 5325465"/>
              <a:gd name="connsiteX14" fmla="*/ 4030675 w 5636283"/>
              <a:gd name="connsiteY14" fmla="*/ 3928262 h 5325465"/>
              <a:gd name="connsiteX15" fmla="*/ 4453179 w 5636283"/>
              <a:gd name="connsiteY15" fmla="*/ 5313893 h 5325465"/>
              <a:gd name="connsiteX16" fmla="*/ 5636283 w 5636283"/>
              <a:gd name="connsiteY16" fmla="*/ 5304251 h 5325465"/>
              <a:gd name="connsiteX0" fmla="*/ 0 w 5644670"/>
              <a:gd name="connsiteY0" fmla="*/ 5325465 h 5337795"/>
              <a:gd name="connsiteX1" fmla="*/ 0 w 5644670"/>
              <a:gd name="connsiteY1" fmla="*/ 5325465 h 5337795"/>
              <a:gd name="connsiteX2" fmla="*/ 2239524 w 5644670"/>
              <a:gd name="connsiteY2" fmla="*/ 5309946 h 5337795"/>
              <a:gd name="connsiteX3" fmla="*/ 1938528 w 5644670"/>
              <a:gd name="connsiteY3" fmla="*/ 4337913 h 5337795"/>
              <a:gd name="connsiteX4" fmla="*/ 833932 w 5644670"/>
              <a:gd name="connsiteY4" fmla="*/ 4411066 h 5337795"/>
              <a:gd name="connsiteX5" fmla="*/ 694944 w 5644670"/>
              <a:gd name="connsiteY5" fmla="*/ 3745382 h 5337795"/>
              <a:gd name="connsiteX6" fmla="*/ 519379 w 5644670"/>
              <a:gd name="connsiteY6" fmla="*/ 3599078 h 5337795"/>
              <a:gd name="connsiteX7" fmla="*/ 557005 w 5644670"/>
              <a:gd name="connsiteY7" fmla="*/ 3470193 h 5337795"/>
              <a:gd name="connsiteX8" fmla="*/ 456331 w 5644670"/>
              <a:gd name="connsiteY8" fmla="*/ 3362205 h 5337795"/>
              <a:gd name="connsiteX9" fmla="*/ 559793 w 5644670"/>
              <a:gd name="connsiteY9" fmla="*/ 3057428 h 5337795"/>
              <a:gd name="connsiteX10" fmla="*/ 118419 w 5644670"/>
              <a:gd name="connsiteY10" fmla="*/ 2818778 h 5337795"/>
              <a:gd name="connsiteX11" fmla="*/ 665683 w 5644670"/>
              <a:gd name="connsiteY11" fmla="*/ 1975104 h 5337795"/>
              <a:gd name="connsiteX12" fmla="*/ 2633472 w 5644670"/>
              <a:gd name="connsiteY12" fmla="*/ 0 h 5337795"/>
              <a:gd name="connsiteX13" fmla="*/ 4712039 w 5644670"/>
              <a:gd name="connsiteY13" fmla="*/ 2543951 h 5337795"/>
              <a:gd name="connsiteX14" fmla="*/ 4030675 w 5644670"/>
              <a:gd name="connsiteY14" fmla="*/ 3928262 h 5337795"/>
              <a:gd name="connsiteX15" fmla="*/ 4453179 w 5644670"/>
              <a:gd name="connsiteY15" fmla="*/ 5313893 h 5337795"/>
              <a:gd name="connsiteX16" fmla="*/ 5644670 w 5644670"/>
              <a:gd name="connsiteY16" fmla="*/ 5337795 h 5337795"/>
              <a:gd name="connsiteX0" fmla="*/ 0 w 5661442"/>
              <a:gd name="connsiteY0" fmla="*/ 5325465 h 5325465"/>
              <a:gd name="connsiteX1" fmla="*/ 0 w 5661442"/>
              <a:gd name="connsiteY1" fmla="*/ 5325465 h 5325465"/>
              <a:gd name="connsiteX2" fmla="*/ 2239524 w 5661442"/>
              <a:gd name="connsiteY2" fmla="*/ 5309946 h 5325465"/>
              <a:gd name="connsiteX3" fmla="*/ 1938528 w 5661442"/>
              <a:gd name="connsiteY3" fmla="*/ 4337913 h 5325465"/>
              <a:gd name="connsiteX4" fmla="*/ 833932 w 5661442"/>
              <a:gd name="connsiteY4" fmla="*/ 4411066 h 5325465"/>
              <a:gd name="connsiteX5" fmla="*/ 694944 w 5661442"/>
              <a:gd name="connsiteY5" fmla="*/ 3745382 h 5325465"/>
              <a:gd name="connsiteX6" fmla="*/ 519379 w 5661442"/>
              <a:gd name="connsiteY6" fmla="*/ 3599078 h 5325465"/>
              <a:gd name="connsiteX7" fmla="*/ 557005 w 5661442"/>
              <a:gd name="connsiteY7" fmla="*/ 3470193 h 5325465"/>
              <a:gd name="connsiteX8" fmla="*/ 456331 w 5661442"/>
              <a:gd name="connsiteY8" fmla="*/ 3362205 h 5325465"/>
              <a:gd name="connsiteX9" fmla="*/ 559793 w 5661442"/>
              <a:gd name="connsiteY9" fmla="*/ 3057428 h 5325465"/>
              <a:gd name="connsiteX10" fmla="*/ 118419 w 5661442"/>
              <a:gd name="connsiteY10" fmla="*/ 2818778 h 5325465"/>
              <a:gd name="connsiteX11" fmla="*/ 665683 w 5661442"/>
              <a:gd name="connsiteY11" fmla="*/ 1975104 h 5325465"/>
              <a:gd name="connsiteX12" fmla="*/ 2633472 w 5661442"/>
              <a:gd name="connsiteY12" fmla="*/ 0 h 5325465"/>
              <a:gd name="connsiteX13" fmla="*/ 4712039 w 5661442"/>
              <a:gd name="connsiteY13" fmla="*/ 2543951 h 5325465"/>
              <a:gd name="connsiteX14" fmla="*/ 4030675 w 5661442"/>
              <a:gd name="connsiteY14" fmla="*/ 3928262 h 5325465"/>
              <a:gd name="connsiteX15" fmla="*/ 4453179 w 5661442"/>
              <a:gd name="connsiteY15" fmla="*/ 5313893 h 5325465"/>
              <a:gd name="connsiteX16" fmla="*/ 5661442 w 5661442"/>
              <a:gd name="connsiteY16" fmla="*/ 5312636 h 5325465"/>
              <a:gd name="connsiteX0" fmla="*/ 0 w 5661442"/>
              <a:gd name="connsiteY0" fmla="*/ 5325465 h 5325465"/>
              <a:gd name="connsiteX1" fmla="*/ 0 w 5661442"/>
              <a:gd name="connsiteY1" fmla="*/ 5325465 h 5325465"/>
              <a:gd name="connsiteX2" fmla="*/ 2239524 w 5661442"/>
              <a:gd name="connsiteY2" fmla="*/ 5309946 h 5325465"/>
              <a:gd name="connsiteX3" fmla="*/ 1938528 w 5661442"/>
              <a:gd name="connsiteY3" fmla="*/ 4337913 h 5325465"/>
              <a:gd name="connsiteX4" fmla="*/ 833932 w 5661442"/>
              <a:gd name="connsiteY4" fmla="*/ 4411066 h 5325465"/>
              <a:gd name="connsiteX5" fmla="*/ 694944 w 5661442"/>
              <a:gd name="connsiteY5" fmla="*/ 3745382 h 5325465"/>
              <a:gd name="connsiteX6" fmla="*/ 519379 w 5661442"/>
              <a:gd name="connsiteY6" fmla="*/ 3599078 h 5325465"/>
              <a:gd name="connsiteX7" fmla="*/ 557005 w 5661442"/>
              <a:gd name="connsiteY7" fmla="*/ 3470193 h 5325465"/>
              <a:gd name="connsiteX8" fmla="*/ 456331 w 5661442"/>
              <a:gd name="connsiteY8" fmla="*/ 3362205 h 5325465"/>
              <a:gd name="connsiteX9" fmla="*/ 559793 w 5661442"/>
              <a:gd name="connsiteY9" fmla="*/ 3057428 h 5325465"/>
              <a:gd name="connsiteX10" fmla="*/ 118419 w 5661442"/>
              <a:gd name="connsiteY10" fmla="*/ 2818778 h 5325465"/>
              <a:gd name="connsiteX11" fmla="*/ 665683 w 5661442"/>
              <a:gd name="connsiteY11" fmla="*/ 1975104 h 5325465"/>
              <a:gd name="connsiteX12" fmla="*/ 2633472 w 5661442"/>
              <a:gd name="connsiteY12" fmla="*/ 0 h 5325465"/>
              <a:gd name="connsiteX13" fmla="*/ 4712039 w 5661442"/>
              <a:gd name="connsiteY13" fmla="*/ 2543951 h 5325465"/>
              <a:gd name="connsiteX14" fmla="*/ 4030675 w 5661442"/>
              <a:gd name="connsiteY14" fmla="*/ 3928262 h 5325465"/>
              <a:gd name="connsiteX15" fmla="*/ 4453179 w 5661442"/>
              <a:gd name="connsiteY15" fmla="*/ 5313893 h 5325465"/>
              <a:gd name="connsiteX16" fmla="*/ 5661442 w 5661442"/>
              <a:gd name="connsiteY16" fmla="*/ 5312636 h 5325465"/>
              <a:gd name="connsiteX0" fmla="*/ 0 w 5661442"/>
              <a:gd name="connsiteY0" fmla="*/ 5325465 h 5342856"/>
              <a:gd name="connsiteX1" fmla="*/ 0 w 5661442"/>
              <a:gd name="connsiteY1" fmla="*/ 5325465 h 5342856"/>
              <a:gd name="connsiteX2" fmla="*/ 2239524 w 5661442"/>
              <a:gd name="connsiteY2" fmla="*/ 5309946 h 5342856"/>
              <a:gd name="connsiteX3" fmla="*/ 1938528 w 5661442"/>
              <a:gd name="connsiteY3" fmla="*/ 4337913 h 5342856"/>
              <a:gd name="connsiteX4" fmla="*/ 833932 w 5661442"/>
              <a:gd name="connsiteY4" fmla="*/ 4411066 h 5342856"/>
              <a:gd name="connsiteX5" fmla="*/ 694944 w 5661442"/>
              <a:gd name="connsiteY5" fmla="*/ 3745382 h 5342856"/>
              <a:gd name="connsiteX6" fmla="*/ 519379 w 5661442"/>
              <a:gd name="connsiteY6" fmla="*/ 3599078 h 5342856"/>
              <a:gd name="connsiteX7" fmla="*/ 557005 w 5661442"/>
              <a:gd name="connsiteY7" fmla="*/ 3470193 h 5342856"/>
              <a:gd name="connsiteX8" fmla="*/ 456331 w 5661442"/>
              <a:gd name="connsiteY8" fmla="*/ 3362205 h 5342856"/>
              <a:gd name="connsiteX9" fmla="*/ 559793 w 5661442"/>
              <a:gd name="connsiteY9" fmla="*/ 3057428 h 5342856"/>
              <a:gd name="connsiteX10" fmla="*/ 118419 w 5661442"/>
              <a:gd name="connsiteY10" fmla="*/ 2818778 h 5342856"/>
              <a:gd name="connsiteX11" fmla="*/ 665683 w 5661442"/>
              <a:gd name="connsiteY11" fmla="*/ 1975104 h 5342856"/>
              <a:gd name="connsiteX12" fmla="*/ 2633472 w 5661442"/>
              <a:gd name="connsiteY12" fmla="*/ 0 h 5342856"/>
              <a:gd name="connsiteX13" fmla="*/ 4712039 w 5661442"/>
              <a:gd name="connsiteY13" fmla="*/ 2543951 h 5342856"/>
              <a:gd name="connsiteX14" fmla="*/ 4030675 w 5661442"/>
              <a:gd name="connsiteY14" fmla="*/ 3928262 h 5342856"/>
              <a:gd name="connsiteX15" fmla="*/ 4453179 w 5661442"/>
              <a:gd name="connsiteY15" fmla="*/ 5313893 h 5342856"/>
              <a:gd name="connsiteX16" fmla="*/ 5661442 w 5661442"/>
              <a:gd name="connsiteY16" fmla="*/ 5342856 h 5342856"/>
              <a:gd name="connsiteX0" fmla="*/ 0 w 5691660"/>
              <a:gd name="connsiteY0" fmla="*/ 5325465 h 5325465"/>
              <a:gd name="connsiteX1" fmla="*/ 0 w 5691660"/>
              <a:gd name="connsiteY1" fmla="*/ 5325465 h 5325465"/>
              <a:gd name="connsiteX2" fmla="*/ 2239524 w 5691660"/>
              <a:gd name="connsiteY2" fmla="*/ 5309946 h 5325465"/>
              <a:gd name="connsiteX3" fmla="*/ 1938528 w 5691660"/>
              <a:gd name="connsiteY3" fmla="*/ 4337913 h 5325465"/>
              <a:gd name="connsiteX4" fmla="*/ 833932 w 5691660"/>
              <a:gd name="connsiteY4" fmla="*/ 4411066 h 5325465"/>
              <a:gd name="connsiteX5" fmla="*/ 694944 w 5691660"/>
              <a:gd name="connsiteY5" fmla="*/ 3745382 h 5325465"/>
              <a:gd name="connsiteX6" fmla="*/ 519379 w 5691660"/>
              <a:gd name="connsiteY6" fmla="*/ 3599078 h 5325465"/>
              <a:gd name="connsiteX7" fmla="*/ 557005 w 5691660"/>
              <a:gd name="connsiteY7" fmla="*/ 3470193 h 5325465"/>
              <a:gd name="connsiteX8" fmla="*/ 456331 w 5691660"/>
              <a:gd name="connsiteY8" fmla="*/ 3362205 h 5325465"/>
              <a:gd name="connsiteX9" fmla="*/ 559793 w 5691660"/>
              <a:gd name="connsiteY9" fmla="*/ 3057428 h 5325465"/>
              <a:gd name="connsiteX10" fmla="*/ 118419 w 5691660"/>
              <a:gd name="connsiteY10" fmla="*/ 2818778 h 5325465"/>
              <a:gd name="connsiteX11" fmla="*/ 665683 w 5691660"/>
              <a:gd name="connsiteY11" fmla="*/ 1975104 h 5325465"/>
              <a:gd name="connsiteX12" fmla="*/ 2633472 w 5691660"/>
              <a:gd name="connsiteY12" fmla="*/ 0 h 5325465"/>
              <a:gd name="connsiteX13" fmla="*/ 4712039 w 5691660"/>
              <a:gd name="connsiteY13" fmla="*/ 2543951 h 5325465"/>
              <a:gd name="connsiteX14" fmla="*/ 4030675 w 5691660"/>
              <a:gd name="connsiteY14" fmla="*/ 3928262 h 5325465"/>
              <a:gd name="connsiteX15" fmla="*/ 4453179 w 5691660"/>
              <a:gd name="connsiteY15" fmla="*/ 5313893 h 5325465"/>
              <a:gd name="connsiteX16" fmla="*/ 5691660 w 5691660"/>
              <a:gd name="connsiteY16" fmla="*/ 5292490 h 5325465"/>
              <a:gd name="connsiteX0" fmla="*/ 0 w 5691660"/>
              <a:gd name="connsiteY0" fmla="*/ 5325465 h 5332783"/>
              <a:gd name="connsiteX1" fmla="*/ 0 w 5691660"/>
              <a:gd name="connsiteY1" fmla="*/ 5325465 h 5332783"/>
              <a:gd name="connsiteX2" fmla="*/ 2239524 w 5691660"/>
              <a:gd name="connsiteY2" fmla="*/ 5309946 h 5332783"/>
              <a:gd name="connsiteX3" fmla="*/ 1938528 w 5691660"/>
              <a:gd name="connsiteY3" fmla="*/ 4337913 h 5332783"/>
              <a:gd name="connsiteX4" fmla="*/ 833932 w 5691660"/>
              <a:gd name="connsiteY4" fmla="*/ 4411066 h 5332783"/>
              <a:gd name="connsiteX5" fmla="*/ 694944 w 5691660"/>
              <a:gd name="connsiteY5" fmla="*/ 3745382 h 5332783"/>
              <a:gd name="connsiteX6" fmla="*/ 519379 w 5691660"/>
              <a:gd name="connsiteY6" fmla="*/ 3599078 h 5332783"/>
              <a:gd name="connsiteX7" fmla="*/ 557005 w 5691660"/>
              <a:gd name="connsiteY7" fmla="*/ 3470193 h 5332783"/>
              <a:gd name="connsiteX8" fmla="*/ 456331 w 5691660"/>
              <a:gd name="connsiteY8" fmla="*/ 3362205 h 5332783"/>
              <a:gd name="connsiteX9" fmla="*/ 559793 w 5691660"/>
              <a:gd name="connsiteY9" fmla="*/ 3057428 h 5332783"/>
              <a:gd name="connsiteX10" fmla="*/ 118419 w 5691660"/>
              <a:gd name="connsiteY10" fmla="*/ 2818778 h 5332783"/>
              <a:gd name="connsiteX11" fmla="*/ 665683 w 5691660"/>
              <a:gd name="connsiteY11" fmla="*/ 1975104 h 5332783"/>
              <a:gd name="connsiteX12" fmla="*/ 2633472 w 5691660"/>
              <a:gd name="connsiteY12" fmla="*/ 0 h 5332783"/>
              <a:gd name="connsiteX13" fmla="*/ 4712039 w 5691660"/>
              <a:gd name="connsiteY13" fmla="*/ 2543951 h 5332783"/>
              <a:gd name="connsiteX14" fmla="*/ 4030675 w 5691660"/>
              <a:gd name="connsiteY14" fmla="*/ 3928262 h 5332783"/>
              <a:gd name="connsiteX15" fmla="*/ 4453179 w 5691660"/>
              <a:gd name="connsiteY15" fmla="*/ 5313893 h 5332783"/>
              <a:gd name="connsiteX16" fmla="*/ 5691660 w 5691660"/>
              <a:gd name="connsiteY16" fmla="*/ 5332783 h 5332783"/>
              <a:gd name="connsiteX0" fmla="*/ 0 w 5631220"/>
              <a:gd name="connsiteY0" fmla="*/ 5325465 h 5325465"/>
              <a:gd name="connsiteX1" fmla="*/ 0 w 5631220"/>
              <a:gd name="connsiteY1" fmla="*/ 5325465 h 5325465"/>
              <a:gd name="connsiteX2" fmla="*/ 2239524 w 5631220"/>
              <a:gd name="connsiteY2" fmla="*/ 5309946 h 5325465"/>
              <a:gd name="connsiteX3" fmla="*/ 1938528 w 5631220"/>
              <a:gd name="connsiteY3" fmla="*/ 4337913 h 5325465"/>
              <a:gd name="connsiteX4" fmla="*/ 833932 w 5631220"/>
              <a:gd name="connsiteY4" fmla="*/ 4411066 h 5325465"/>
              <a:gd name="connsiteX5" fmla="*/ 694944 w 5631220"/>
              <a:gd name="connsiteY5" fmla="*/ 3745382 h 5325465"/>
              <a:gd name="connsiteX6" fmla="*/ 519379 w 5631220"/>
              <a:gd name="connsiteY6" fmla="*/ 3599078 h 5325465"/>
              <a:gd name="connsiteX7" fmla="*/ 557005 w 5631220"/>
              <a:gd name="connsiteY7" fmla="*/ 3470193 h 5325465"/>
              <a:gd name="connsiteX8" fmla="*/ 456331 w 5631220"/>
              <a:gd name="connsiteY8" fmla="*/ 3362205 h 5325465"/>
              <a:gd name="connsiteX9" fmla="*/ 559793 w 5631220"/>
              <a:gd name="connsiteY9" fmla="*/ 3057428 h 5325465"/>
              <a:gd name="connsiteX10" fmla="*/ 118419 w 5631220"/>
              <a:gd name="connsiteY10" fmla="*/ 2818778 h 5325465"/>
              <a:gd name="connsiteX11" fmla="*/ 665683 w 5631220"/>
              <a:gd name="connsiteY11" fmla="*/ 1975104 h 5325465"/>
              <a:gd name="connsiteX12" fmla="*/ 2633472 w 5631220"/>
              <a:gd name="connsiteY12" fmla="*/ 0 h 5325465"/>
              <a:gd name="connsiteX13" fmla="*/ 4712039 w 5631220"/>
              <a:gd name="connsiteY13" fmla="*/ 2543951 h 5325465"/>
              <a:gd name="connsiteX14" fmla="*/ 4030675 w 5631220"/>
              <a:gd name="connsiteY14" fmla="*/ 3928262 h 5325465"/>
              <a:gd name="connsiteX15" fmla="*/ 4453179 w 5631220"/>
              <a:gd name="connsiteY15" fmla="*/ 5313893 h 5325465"/>
              <a:gd name="connsiteX16" fmla="*/ 5631220 w 5631220"/>
              <a:gd name="connsiteY16" fmla="*/ 5302565 h 5325465"/>
              <a:gd name="connsiteX0" fmla="*/ 0 w 5641293"/>
              <a:gd name="connsiteY0" fmla="*/ 5325465 h 5332785"/>
              <a:gd name="connsiteX1" fmla="*/ 0 w 5641293"/>
              <a:gd name="connsiteY1" fmla="*/ 5325465 h 5332785"/>
              <a:gd name="connsiteX2" fmla="*/ 2239524 w 5641293"/>
              <a:gd name="connsiteY2" fmla="*/ 5309946 h 5332785"/>
              <a:gd name="connsiteX3" fmla="*/ 1938528 w 5641293"/>
              <a:gd name="connsiteY3" fmla="*/ 4337913 h 5332785"/>
              <a:gd name="connsiteX4" fmla="*/ 833932 w 5641293"/>
              <a:gd name="connsiteY4" fmla="*/ 4411066 h 5332785"/>
              <a:gd name="connsiteX5" fmla="*/ 694944 w 5641293"/>
              <a:gd name="connsiteY5" fmla="*/ 3745382 h 5332785"/>
              <a:gd name="connsiteX6" fmla="*/ 519379 w 5641293"/>
              <a:gd name="connsiteY6" fmla="*/ 3599078 h 5332785"/>
              <a:gd name="connsiteX7" fmla="*/ 557005 w 5641293"/>
              <a:gd name="connsiteY7" fmla="*/ 3470193 h 5332785"/>
              <a:gd name="connsiteX8" fmla="*/ 456331 w 5641293"/>
              <a:gd name="connsiteY8" fmla="*/ 3362205 h 5332785"/>
              <a:gd name="connsiteX9" fmla="*/ 559793 w 5641293"/>
              <a:gd name="connsiteY9" fmla="*/ 3057428 h 5332785"/>
              <a:gd name="connsiteX10" fmla="*/ 118419 w 5641293"/>
              <a:gd name="connsiteY10" fmla="*/ 2818778 h 5332785"/>
              <a:gd name="connsiteX11" fmla="*/ 665683 w 5641293"/>
              <a:gd name="connsiteY11" fmla="*/ 1975104 h 5332785"/>
              <a:gd name="connsiteX12" fmla="*/ 2633472 w 5641293"/>
              <a:gd name="connsiteY12" fmla="*/ 0 h 5332785"/>
              <a:gd name="connsiteX13" fmla="*/ 4712039 w 5641293"/>
              <a:gd name="connsiteY13" fmla="*/ 2543951 h 5332785"/>
              <a:gd name="connsiteX14" fmla="*/ 4030675 w 5641293"/>
              <a:gd name="connsiteY14" fmla="*/ 3928262 h 5332785"/>
              <a:gd name="connsiteX15" fmla="*/ 4453179 w 5641293"/>
              <a:gd name="connsiteY15" fmla="*/ 5313893 h 5332785"/>
              <a:gd name="connsiteX16" fmla="*/ 5641293 w 5641293"/>
              <a:gd name="connsiteY16" fmla="*/ 5332785 h 5332785"/>
              <a:gd name="connsiteX0" fmla="*/ 0 w 5641293"/>
              <a:gd name="connsiteY0" fmla="*/ 5325465 h 5325465"/>
              <a:gd name="connsiteX1" fmla="*/ 0 w 5641293"/>
              <a:gd name="connsiteY1" fmla="*/ 5325465 h 5325465"/>
              <a:gd name="connsiteX2" fmla="*/ 2239524 w 5641293"/>
              <a:gd name="connsiteY2" fmla="*/ 5309946 h 5325465"/>
              <a:gd name="connsiteX3" fmla="*/ 1938528 w 5641293"/>
              <a:gd name="connsiteY3" fmla="*/ 4337913 h 5325465"/>
              <a:gd name="connsiteX4" fmla="*/ 833932 w 5641293"/>
              <a:gd name="connsiteY4" fmla="*/ 4411066 h 5325465"/>
              <a:gd name="connsiteX5" fmla="*/ 694944 w 5641293"/>
              <a:gd name="connsiteY5" fmla="*/ 3745382 h 5325465"/>
              <a:gd name="connsiteX6" fmla="*/ 519379 w 5641293"/>
              <a:gd name="connsiteY6" fmla="*/ 3599078 h 5325465"/>
              <a:gd name="connsiteX7" fmla="*/ 557005 w 5641293"/>
              <a:gd name="connsiteY7" fmla="*/ 3470193 h 5325465"/>
              <a:gd name="connsiteX8" fmla="*/ 456331 w 5641293"/>
              <a:gd name="connsiteY8" fmla="*/ 3362205 h 5325465"/>
              <a:gd name="connsiteX9" fmla="*/ 559793 w 5641293"/>
              <a:gd name="connsiteY9" fmla="*/ 3057428 h 5325465"/>
              <a:gd name="connsiteX10" fmla="*/ 118419 w 5641293"/>
              <a:gd name="connsiteY10" fmla="*/ 2818778 h 5325465"/>
              <a:gd name="connsiteX11" fmla="*/ 665683 w 5641293"/>
              <a:gd name="connsiteY11" fmla="*/ 1975104 h 5325465"/>
              <a:gd name="connsiteX12" fmla="*/ 2633472 w 5641293"/>
              <a:gd name="connsiteY12" fmla="*/ 0 h 5325465"/>
              <a:gd name="connsiteX13" fmla="*/ 4712039 w 5641293"/>
              <a:gd name="connsiteY13" fmla="*/ 2543951 h 5325465"/>
              <a:gd name="connsiteX14" fmla="*/ 4030675 w 5641293"/>
              <a:gd name="connsiteY14" fmla="*/ 3928262 h 5325465"/>
              <a:gd name="connsiteX15" fmla="*/ 4453179 w 5641293"/>
              <a:gd name="connsiteY15" fmla="*/ 5313893 h 5325465"/>
              <a:gd name="connsiteX16" fmla="*/ 5641293 w 5641293"/>
              <a:gd name="connsiteY16" fmla="*/ 5302567 h 5325465"/>
              <a:gd name="connsiteX0" fmla="*/ 0 w 5651366"/>
              <a:gd name="connsiteY0" fmla="*/ 5325465 h 5332785"/>
              <a:gd name="connsiteX1" fmla="*/ 0 w 5651366"/>
              <a:gd name="connsiteY1" fmla="*/ 5325465 h 5332785"/>
              <a:gd name="connsiteX2" fmla="*/ 2239524 w 5651366"/>
              <a:gd name="connsiteY2" fmla="*/ 5309946 h 5332785"/>
              <a:gd name="connsiteX3" fmla="*/ 1938528 w 5651366"/>
              <a:gd name="connsiteY3" fmla="*/ 4337913 h 5332785"/>
              <a:gd name="connsiteX4" fmla="*/ 833932 w 5651366"/>
              <a:gd name="connsiteY4" fmla="*/ 4411066 h 5332785"/>
              <a:gd name="connsiteX5" fmla="*/ 694944 w 5651366"/>
              <a:gd name="connsiteY5" fmla="*/ 3745382 h 5332785"/>
              <a:gd name="connsiteX6" fmla="*/ 519379 w 5651366"/>
              <a:gd name="connsiteY6" fmla="*/ 3599078 h 5332785"/>
              <a:gd name="connsiteX7" fmla="*/ 557005 w 5651366"/>
              <a:gd name="connsiteY7" fmla="*/ 3470193 h 5332785"/>
              <a:gd name="connsiteX8" fmla="*/ 456331 w 5651366"/>
              <a:gd name="connsiteY8" fmla="*/ 3362205 h 5332785"/>
              <a:gd name="connsiteX9" fmla="*/ 559793 w 5651366"/>
              <a:gd name="connsiteY9" fmla="*/ 3057428 h 5332785"/>
              <a:gd name="connsiteX10" fmla="*/ 118419 w 5651366"/>
              <a:gd name="connsiteY10" fmla="*/ 2818778 h 5332785"/>
              <a:gd name="connsiteX11" fmla="*/ 665683 w 5651366"/>
              <a:gd name="connsiteY11" fmla="*/ 1975104 h 5332785"/>
              <a:gd name="connsiteX12" fmla="*/ 2633472 w 5651366"/>
              <a:gd name="connsiteY12" fmla="*/ 0 h 5332785"/>
              <a:gd name="connsiteX13" fmla="*/ 4712039 w 5651366"/>
              <a:gd name="connsiteY13" fmla="*/ 2543951 h 5332785"/>
              <a:gd name="connsiteX14" fmla="*/ 4030675 w 5651366"/>
              <a:gd name="connsiteY14" fmla="*/ 3928262 h 5332785"/>
              <a:gd name="connsiteX15" fmla="*/ 4453179 w 5651366"/>
              <a:gd name="connsiteY15" fmla="*/ 5313893 h 5332785"/>
              <a:gd name="connsiteX16" fmla="*/ 5651366 w 5651366"/>
              <a:gd name="connsiteY16" fmla="*/ 5332785 h 5332785"/>
              <a:gd name="connsiteX0" fmla="*/ 1108042 w 6759408"/>
              <a:gd name="connsiteY0" fmla="*/ 5325465 h 5332785"/>
              <a:gd name="connsiteX1" fmla="*/ 0 w 6759408"/>
              <a:gd name="connsiteY1" fmla="*/ 5315392 h 5332785"/>
              <a:gd name="connsiteX2" fmla="*/ 3347566 w 6759408"/>
              <a:gd name="connsiteY2" fmla="*/ 5309946 h 5332785"/>
              <a:gd name="connsiteX3" fmla="*/ 3046570 w 6759408"/>
              <a:gd name="connsiteY3" fmla="*/ 4337913 h 5332785"/>
              <a:gd name="connsiteX4" fmla="*/ 1941974 w 6759408"/>
              <a:gd name="connsiteY4" fmla="*/ 4411066 h 5332785"/>
              <a:gd name="connsiteX5" fmla="*/ 1802986 w 6759408"/>
              <a:gd name="connsiteY5" fmla="*/ 3745382 h 5332785"/>
              <a:gd name="connsiteX6" fmla="*/ 1627421 w 6759408"/>
              <a:gd name="connsiteY6" fmla="*/ 3599078 h 5332785"/>
              <a:gd name="connsiteX7" fmla="*/ 1665047 w 6759408"/>
              <a:gd name="connsiteY7" fmla="*/ 3470193 h 5332785"/>
              <a:gd name="connsiteX8" fmla="*/ 1564373 w 6759408"/>
              <a:gd name="connsiteY8" fmla="*/ 3362205 h 5332785"/>
              <a:gd name="connsiteX9" fmla="*/ 1667835 w 6759408"/>
              <a:gd name="connsiteY9" fmla="*/ 3057428 h 5332785"/>
              <a:gd name="connsiteX10" fmla="*/ 1226461 w 6759408"/>
              <a:gd name="connsiteY10" fmla="*/ 2818778 h 5332785"/>
              <a:gd name="connsiteX11" fmla="*/ 1773725 w 6759408"/>
              <a:gd name="connsiteY11" fmla="*/ 1975104 h 5332785"/>
              <a:gd name="connsiteX12" fmla="*/ 3741514 w 6759408"/>
              <a:gd name="connsiteY12" fmla="*/ 0 h 5332785"/>
              <a:gd name="connsiteX13" fmla="*/ 5820081 w 6759408"/>
              <a:gd name="connsiteY13" fmla="*/ 2543951 h 5332785"/>
              <a:gd name="connsiteX14" fmla="*/ 5138717 w 6759408"/>
              <a:gd name="connsiteY14" fmla="*/ 3928262 h 5332785"/>
              <a:gd name="connsiteX15" fmla="*/ 5561221 w 6759408"/>
              <a:gd name="connsiteY15" fmla="*/ 5313893 h 5332785"/>
              <a:gd name="connsiteX16" fmla="*/ 6759408 w 6759408"/>
              <a:gd name="connsiteY16" fmla="*/ 5332785 h 5332785"/>
              <a:gd name="connsiteX0" fmla="*/ 0 w 6759408"/>
              <a:gd name="connsiteY0" fmla="*/ 5315392 h 5332785"/>
              <a:gd name="connsiteX1" fmla="*/ 3347566 w 6759408"/>
              <a:gd name="connsiteY1" fmla="*/ 5309946 h 5332785"/>
              <a:gd name="connsiteX2" fmla="*/ 3046570 w 6759408"/>
              <a:gd name="connsiteY2" fmla="*/ 4337913 h 5332785"/>
              <a:gd name="connsiteX3" fmla="*/ 1941974 w 6759408"/>
              <a:gd name="connsiteY3" fmla="*/ 4411066 h 5332785"/>
              <a:gd name="connsiteX4" fmla="*/ 1802986 w 6759408"/>
              <a:gd name="connsiteY4" fmla="*/ 3745382 h 5332785"/>
              <a:gd name="connsiteX5" fmla="*/ 1627421 w 6759408"/>
              <a:gd name="connsiteY5" fmla="*/ 3599078 h 5332785"/>
              <a:gd name="connsiteX6" fmla="*/ 1665047 w 6759408"/>
              <a:gd name="connsiteY6" fmla="*/ 3470193 h 5332785"/>
              <a:gd name="connsiteX7" fmla="*/ 1564373 w 6759408"/>
              <a:gd name="connsiteY7" fmla="*/ 3362205 h 5332785"/>
              <a:gd name="connsiteX8" fmla="*/ 1667835 w 6759408"/>
              <a:gd name="connsiteY8" fmla="*/ 3057428 h 5332785"/>
              <a:gd name="connsiteX9" fmla="*/ 1226461 w 6759408"/>
              <a:gd name="connsiteY9" fmla="*/ 2818778 h 5332785"/>
              <a:gd name="connsiteX10" fmla="*/ 1773725 w 6759408"/>
              <a:gd name="connsiteY10" fmla="*/ 1975104 h 5332785"/>
              <a:gd name="connsiteX11" fmla="*/ 3741514 w 6759408"/>
              <a:gd name="connsiteY11" fmla="*/ 0 h 5332785"/>
              <a:gd name="connsiteX12" fmla="*/ 5820081 w 6759408"/>
              <a:gd name="connsiteY12" fmla="*/ 2543951 h 5332785"/>
              <a:gd name="connsiteX13" fmla="*/ 5138717 w 6759408"/>
              <a:gd name="connsiteY13" fmla="*/ 3928262 h 5332785"/>
              <a:gd name="connsiteX14" fmla="*/ 5561221 w 6759408"/>
              <a:gd name="connsiteY14" fmla="*/ 5313893 h 5332785"/>
              <a:gd name="connsiteX15" fmla="*/ 6759408 w 6759408"/>
              <a:gd name="connsiteY15" fmla="*/ 5332785 h 5332785"/>
              <a:gd name="connsiteX0" fmla="*/ 0 w 6759408"/>
              <a:gd name="connsiteY0" fmla="*/ 5315392 h 5332785"/>
              <a:gd name="connsiteX1" fmla="*/ 3347566 w 6759408"/>
              <a:gd name="connsiteY1" fmla="*/ 5309946 h 5332785"/>
              <a:gd name="connsiteX2" fmla="*/ 3046570 w 6759408"/>
              <a:gd name="connsiteY2" fmla="*/ 4337913 h 5332785"/>
              <a:gd name="connsiteX3" fmla="*/ 1941974 w 6759408"/>
              <a:gd name="connsiteY3" fmla="*/ 4411066 h 5332785"/>
              <a:gd name="connsiteX4" fmla="*/ 1802986 w 6759408"/>
              <a:gd name="connsiteY4" fmla="*/ 3745382 h 5332785"/>
              <a:gd name="connsiteX5" fmla="*/ 1627421 w 6759408"/>
              <a:gd name="connsiteY5" fmla="*/ 3599078 h 5332785"/>
              <a:gd name="connsiteX6" fmla="*/ 1665047 w 6759408"/>
              <a:gd name="connsiteY6" fmla="*/ 3470193 h 5332785"/>
              <a:gd name="connsiteX7" fmla="*/ 1564373 w 6759408"/>
              <a:gd name="connsiteY7" fmla="*/ 3362205 h 5332785"/>
              <a:gd name="connsiteX8" fmla="*/ 1667835 w 6759408"/>
              <a:gd name="connsiteY8" fmla="*/ 3057428 h 5332785"/>
              <a:gd name="connsiteX9" fmla="*/ 1226461 w 6759408"/>
              <a:gd name="connsiteY9" fmla="*/ 2818778 h 5332785"/>
              <a:gd name="connsiteX10" fmla="*/ 1773725 w 6759408"/>
              <a:gd name="connsiteY10" fmla="*/ 1975104 h 5332785"/>
              <a:gd name="connsiteX11" fmla="*/ 3741514 w 6759408"/>
              <a:gd name="connsiteY11" fmla="*/ 0 h 5332785"/>
              <a:gd name="connsiteX12" fmla="*/ 5820081 w 6759408"/>
              <a:gd name="connsiteY12" fmla="*/ 2543951 h 5332785"/>
              <a:gd name="connsiteX13" fmla="*/ 5138717 w 6759408"/>
              <a:gd name="connsiteY13" fmla="*/ 3928262 h 5332785"/>
              <a:gd name="connsiteX14" fmla="*/ 5561221 w 6759408"/>
              <a:gd name="connsiteY14" fmla="*/ 5313893 h 5332785"/>
              <a:gd name="connsiteX15" fmla="*/ 6759408 w 6759408"/>
              <a:gd name="connsiteY15" fmla="*/ 5332785 h 5332785"/>
              <a:gd name="connsiteX0" fmla="*/ 0 w 6759408"/>
              <a:gd name="connsiteY0" fmla="*/ 5315392 h 5333342"/>
              <a:gd name="connsiteX1" fmla="*/ 3347566 w 6759408"/>
              <a:gd name="connsiteY1" fmla="*/ 5309946 h 5333342"/>
              <a:gd name="connsiteX2" fmla="*/ 3046570 w 6759408"/>
              <a:gd name="connsiteY2" fmla="*/ 4337913 h 5333342"/>
              <a:gd name="connsiteX3" fmla="*/ 1941974 w 6759408"/>
              <a:gd name="connsiteY3" fmla="*/ 4411066 h 5333342"/>
              <a:gd name="connsiteX4" fmla="*/ 1802986 w 6759408"/>
              <a:gd name="connsiteY4" fmla="*/ 3745382 h 5333342"/>
              <a:gd name="connsiteX5" fmla="*/ 1627421 w 6759408"/>
              <a:gd name="connsiteY5" fmla="*/ 3599078 h 5333342"/>
              <a:gd name="connsiteX6" fmla="*/ 1665047 w 6759408"/>
              <a:gd name="connsiteY6" fmla="*/ 3470193 h 5333342"/>
              <a:gd name="connsiteX7" fmla="*/ 1564373 w 6759408"/>
              <a:gd name="connsiteY7" fmla="*/ 3362205 h 5333342"/>
              <a:gd name="connsiteX8" fmla="*/ 1667835 w 6759408"/>
              <a:gd name="connsiteY8" fmla="*/ 3057428 h 5333342"/>
              <a:gd name="connsiteX9" fmla="*/ 1226461 w 6759408"/>
              <a:gd name="connsiteY9" fmla="*/ 2818778 h 5333342"/>
              <a:gd name="connsiteX10" fmla="*/ 1773725 w 6759408"/>
              <a:gd name="connsiteY10" fmla="*/ 1975104 h 5333342"/>
              <a:gd name="connsiteX11" fmla="*/ 3741514 w 6759408"/>
              <a:gd name="connsiteY11" fmla="*/ 0 h 5333342"/>
              <a:gd name="connsiteX12" fmla="*/ 5820081 w 6759408"/>
              <a:gd name="connsiteY12" fmla="*/ 2543951 h 5333342"/>
              <a:gd name="connsiteX13" fmla="*/ 5138717 w 6759408"/>
              <a:gd name="connsiteY13" fmla="*/ 3928262 h 5333342"/>
              <a:gd name="connsiteX14" fmla="*/ 5561221 w 6759408"/>
              <a:gd name="connsiteY14" fmla="*/ 5313893 h 5333342"/>
              <a:gd name="connsiteX15" fmla="*/ 6759408 w 6759408"/>
              <a:gd name="connsiteY15" fmla="*/ 5332785 h 5333342"/>
              <a:gd name="connsiteX0" fmla="*/ 0 w 6453857"/>
              <a:gd name="connsiteY0" fmla="*/ 5334489 h 5334489"/>
              <a:gd name="connsiteX1" fmla="*/ 3042015 w 6453857"/>
              <a:gd name="connsiteY1" fmla="*/ 5309946 h 5334489"/>
              <a:gd name="connsiteX2" fmla="*/ 2741019 w 6453857"/>
              <a:gd name="connsiteY2" fmla="*/ 4337913 h 5334489"/>
              <a:gd name="connsiteX3" fmla="*/ 1636423 w 6453857"/>
              <a:gd name="connsiteY3" fmla="*/ 4411066 h 5334489"/>
              <a:gd name="connsiteX4" fmla="*/ 1497435 w 6453857"/>
              <a:gd name="connsiteY4" fmla="*/ 3745382 h 5334489"/>
              <a:gd name="connsiteX5" fmla="*/ 1321870 w 6453857"/>
              <a:gd name="connsiteY5" fmla="*/ 3599078 h 5334489"/>
              <a:gd name="connsiteX6" fmla="*/ 1359496 w 6453857"/>
              <a:gd name="connsiteY6" fmla="*/ 3470193 h 5334489"/>
              <a:gd name="connsiteX7" fmla="*/ 1258822 w 6453857"/>
              <a:gd name="connsiteY7" fmla="*/ 3362205 h 5334489"/>
              <a:gd name="connsiteX8" fmla="*/ 1362284 w 6453857"/>
              <a:gd name="connsiteY8" fmla="*/ 3057428 h 5334489"/>
              <a:gd name="connsiteX9" fmla="*/ 920910 w 6453857"/>
              <a:gd name="connsiteY9" fmla="*/ 2818778 h 5334489"/>
              <a:gd name="connsiteX10" fmla="*/ 1468174 w 6453857"/>
              <a:gd name="connsiteY10" fmla="*/ 1975104 h 5334489"/>
              <a:gd name="connsiteX11" fmla="*/ 3435963 w 6453857"/>
              <a:gd name="connsiteY11" fmla="*/ 0 h 5334489"/>
              <a:gd name="connsiteX12" fmla="*/ 5514530 w 6453857"/>
              <a:gd name="connsiteY12" fmla="*/ 2543951 h 5334489"/>
              <a:gd name="connsiteX13" fmla="*/ 4833166 w 6453857"/>
              <a:gd name="connsiteY13" fmla="*/ 3928262 h 5334489"/>
              <a:gd name="connsiteX14" fmla="*/ 5255670 w 6453857"/>
              <a:gd name="connsiteY14" fmla="*/ 5313893 h 5334489"/>
              <a:gd name="connsiteX15" fmla="*/ 6453857 w 6453857"/>
              <a:gd name="connsiteY15" fmla="*/ 5332785 h 5334489"/>
              <a:gd name="connsiteX0" fmla="*/ 0 w 7560387"/>
              <a:gd name="connsiteY0" fmla="*/ 5334489 h 5334489"/>
              <a:gd name="connsiteX1" fmla="*/ 3042015 w 7560387"/>
              <a:gd name="connsiteY1" fmla="*/ 5309946 h 5334489"/>
              <a:gd name="connsiteX2" fmla="*/ 2741019 w 7560387"/>
              <a:gd name="connsiteY2" fmla="*/ 4337913 h 5334489"/>
              <a:gd name="connsiteX3" fmla="*/ 1636423 w 7560387"/>
              <a:gd name="connsiteY3" fmla="*/ 4411066 h 5334489"/>
              <a:gd name="connsiteX4" fmla="*/ 1497435 w 7560387"/>
              <a:gd name="connsiteY4" fmla="*/ 3745382 h 5334489"/>
              <a:gd name="connsiteX5" fmla="*/ 1321870 w 7560387"/>
              <a:gd name="connsiteY5" fmla="*/ 3599078 h 5334489"/>
              <a:gd name="connsiteX6" fmla="*/ 1359496 w 7560387"/>
              <a:gd name="connsiteY6" fmla="*/ 3470193 h 5334489"/>
              <a:gd name="connsiteX7" fmla="*/ 1258822 w 7560387"/>
              <a:gd name="connsiteY7" fmla="*/ 3362205 h 5334489"/>
              <a:gd name="connsiteX8" fmla="*/ 1362284 w 7560387"/>
              <a:gd name="connsiteY8" fmla="*/ 3057428 h 5334489"/>
              <a:gd name="connsiteX9" fmla="*/ 920910 w 7560387"/>
              <a:gd name="connsiteY9" fmla="*/ 2818778 h 5334489"/>
              <a:gd name="connsiteX10" fmla="*/ 1468174 w 7560387"/>
              <a:gd name="connsiteY10" fmla="*/ 1975104 h 5334489"/>
              <a:gd name="connsiteX11" fmla="*/ 3435963 w 7560387"/>
              <a:gd name="connsiteY11" fmla="*/ 0 h 5334489"/>
              <a:gd name="connsiteX12" fmla="*/ 5514530 w 7560387"/>
              <a:gd name="connsiteY12" fmla="*/ 2543951 h 5334489"/>
              <a:gd name="connsiteX13" fmla="*/ 4833166 w 7560387"/>
              <a:gd name="connsiteY13" fmla="*/ 3928262 h 5334489"/>
              <a:gd name="connsiteX14" fmla="*/ 5255670 w 7560387"/>
              <a:gd name="connsiteY14" fmla="*/ 5313893 h 5334489"/>
              <a:gd name="connsiteX15" fmla="*/ 7560387 w 7560387"/>
              <a:gd name="connsiteY15" fmla="*/ 5313143 h 5334489"/>
              <a:gd name="connsiteX0" fmla="*/ 0 w 7638956"/>
              <a:gd name="connsiteY0" fmla="*/ 5321395 h 5321395"/>
              <a:gd name="connsiteX1" fmla="*/ 3120584 w 7638956"/>
              <a:gd name="connsiteY1" fmla="*/ 5309946 h 5321395"/>
              <a:gd name="connsiteX2" fmla="*/ 2819588 w 7638956"/>
              <a:gd name="connsiteY2" fmla="*/ 4337913 h 5321395"/>
              <a:gd name="connsiteX3" fmla="*/ 1714992 w 7638956"/>
              <a:gd name="connsiteY3" fmla="*/ 4411066 h 5321395"/>
              <a:gd name="connsiteX4" fmla="*/ 1576004 w 7638956"/>
              <a:gd name="connsiteY4" fmla="*/ 3745382 h 5321395"/>
              <a:gd name="connsiteX5" fmla="*/ 1400439 w 7638956"/>
              <a:gd name="connsiteY5" fmla="*/ 3599078 h 5321395"/>
              <a:gd name="connsiteX6" fmla="*/ 1438065 w 7638956"/>
              <a:gd name="connsiteY6" fmla="*/ 3470193 h 5321395"/>
              <a:gd name="connsiteX7" fmla="*/ 1337391 w 7638956"/>
              <a:gd name="connsiteY7" fmla="*/ 3362205 h 5321395"/>
              <a:gd name="connsiteX8" fmla="*/ 1440853 w 7638956"/>
              <a:gd name="connsiteY8" fmla="*/ 3057428 h 5321395"/>
              <a:gd name="connsiteX9" fmla="*/ 999479 w 7638956"/>
              <a:gd name="connsiteY9" fmla="*/ 2818778 h 5321395"/>
              <a:gd name="connsiteX10" fmla="*/ 1546743 w 7638956"/>
              <a:gd name="connsiteY10" fmla="*/ 1975104 h 5321395"/>
              <a:gd name="connsiteX11" fmla="*/ 3514532 w 7638956"/>
              <a:gd name="connsiteY11" fmla="*/ 0 h 5321395"/>
              <a:gd name="connsiteX12" fmla="*/ 5593099 w 7638956"/>
              <a:gd name="connsiteY12" fmla="*/ 2543951 h 5321395"/>
              <a:gd name="connsiteX13" fmla="*/ 4911735 w 7638956"/>
              <a:gd name="connsiteY13" fmla="*/ 3928262 h 5321395"/>
              <a:gd name="connsiteX14" fmla="*/ 5334239 w 7638956"/>
              <a:gd name="connsiteY14" fmla="*/ 5313893 h 5321395"/>
              <a:gd name="connsiteX15" fmla="*/ 7638956 w 7638956"/>
              <a:gd name="connsiteY15" fmla="*/ 5313143 h 5321395"/>
              <a:gd name="connsiteX0" fmla="*/ 0 w 7638956"/>
              <a:gd name="connsiteY0" fmla="*/ 5321395 h 5321395"/>
              <a:gd name="connsiteX1" fmla="*/ 3120584 w 7638956"/>
              <a:gd name="connsiteY1" fmla="*/ 5309946 h 5321395"/>
              <a:gd name="connsiteX2" fmla="*/ 2819588 w 7638956"/>
              <a:gd name="connsiteY2" fmla="*/ 4337913 h 5321395"/>
              <a:gd name="connsiteX3" fmla="*/ 1714992 w 7638956"/>
              <a:gd name="connsiteY3" fmla="*/ 4411066 h 5321395"/>
              <a:gd name="connsiteX4" fmla="*/ 1576004 w 7638956"/>
              <a:gd name="connsiteY4" fmla="*/ 3745382 h 5321395"/>
              <a:gd name="connsiteX5" fmla="*/ 1400439 w 7638956"/>
              <a:gd name="connsiteY5" fmla="*/ 3599078 h 5321395"/>
              <a:gd name="connsiteX6" fmla="*/ 1438065 w 7638956"/>
              <a:gd name="connsiteY6" fmla="*/ 3470193 h 5321395"/>
              <a:gd name="connsiteX7" fmla="*/ 1337391 w 7638956"/>
              <a:gd name="connsiteY7" fmla="*/ 3362205 h 5321395"/>
              <a:gd name="connsiteX8" fmla="*/ 1440853 w 7638956"/>
              <a:gd name="connsiteY8" fmla="*/ 3057428 h 5321395"/>
              <a:gd name="connsiteX9" fmla="*/ 999479 w 7638956"/>
              <a:gd name="connsiteY9" fmla="*/ 2818778 h 5321395"/>
              <a:gd name="connsiteX10" fmla="*/ 1546743 w 7638956"/>
              <a:gd name="connsiteY10" fmla="*/ 1975104 h 5321395"/>
              <a:gd name="connsiteX11" fmla="*/ 3514532 w 7638956"/>
              <a:gd name="connsiteY11" fmla="*/ 0 h 5321395"/>
              <a:gd name="connsiteX12" fmla="*/ 5593099 w 7638956"/>
              <a:gd name="connsiteY12" fmla="*/ 2543951 h 5321395"/>
              <a:gd name="connsiteX13" fmla="*/ 4911735 w 7638956"/>
              <a:gd name="connsiteY13" fmla="*/ 3928262 h 5321395"/>
              <a:gd name="connsiteX14" fmla="*/ 5334239 w 7638956"/>
              <a:gd name="connsiteY14" fmla="*/ 5313893 h 5321395"/>
              <a:gd name="connsiteX15" fmla="*/ 7638956 w 7638956"/>
              <a:gd name="connsiteY15" fmla="*/ 5313143 h 5321395"/>
              <a:gd name="connsiteX0" fmla="*/ 0 w 7658598"/>
              <a:gd name="connsiteY0" fmla="*/ 5301753 h 5317437"/>
              <a:gd name="connsiteX1" fmla="*/ 3140226 w 7658598"/>
              <a:gd name="connsiteY1" fmla="*/ 5309946 h 5317437"/>
              <a:gd name="connsiteX2" fmla="*/ 2839230 w 7658598"/>
              <a:gd name="connsiteY2" fmla="*/ 4337913 h 5317437"/>
              <a:gd name="connsiteX3" fmla="*/ 1734634 w 7658598"/>
              <a:gd name="connsiteY3" fmla="*/ 4411066 h 5317437"/>
              <a:gd name="connsiteX4" fmla="*/ 1595646 w 7658598"/>
              <a:gd name="connsiteY4" fmla="*/ 3745382 h 5317437"/>
              <a:gd name="connsiteX5" fmla="*/ 1420081 w 7658598"/>
              <a:gd name="connsiteY5" fmla="*/ 3599078 h 5317437"/>
              <a:gd name="connsiteX6" fmla="*/ 1457707 w 7658598"/>
              <a:gd name="connsiteY6" fmla="*/ 3470193 h 5317437"/>
              <a:gd name="connsiteX7" fmla="*/ 1357033 w 7658598"/>
              <a:gd name="connsiteY7" fmla="*/ 3362205 h 5317437"/>
              <a:gd name="connsiteX8" fmla="*/ 1460495 w 7658598"/>
              <a:gd name="connsiteY8" fmla="*/ 3057428 h 5317437"/>
              <a:gd name="connsiteX9" fmla="*/ 1019121 w 7658598"/>
              <a:gd name="connsiteY9" fmla="*/ 2818778 h 5317437"/>
              <a:gd name="connsiteX10" fmla="*/ 1566385 w 7658598"/>
              <a:gd name="connsiteY10" fmla="*/ 1975104 h 5317437"/>
              <a:gd name="connsiteX11" fmla="*/ 3534174 w 7658598"/>
              <a:gd name="connsiteY11" fmla="*/ 0 h 5317437"/>
              <a:gd name="connsiteX12" fmla="*/ 5612741 w 7658598"/>
              <a:gd name="connsiteY12" fmla="*/ 2543951 h 5317437"/>
              <a:gd name="connsiteX13" fmla="*/ 4931377 w 7658598"/>
              <a:gd name="connsiteY13" fmla="*/ 3928262 h 5317437"/>
              <a:gd name="connsiteX14" fmla="*/ 5353881 w 7658598"/>
              <a:gd name="connsiteY14" fmla="*/ 5313893 h 5317437"/>
              <a:gd name="connsiteX15" fmla="*/ 7658598 w 7658598"/>
              <a:gd name="connsiteY15" fmla="*/ 5313143 h 5317437"/>
              <a:gd name="connsiteX0" fmla="*/ 0 w 7665144"/>
              <a:gd name="connsiteY0" fmla="*/ 5314847 h 5317437"/>
              <a:gd name="connsiteX1" fmla="*/ 3146772 w 7665144"/>
              <a:gd name="connsiteY1" fmla="*/ 5309946 h 5317437"/>
              <a:gd name="connsiteX2" fmla="*/ 2845776 w 7665144"/>
              <a:gd name="connsiteY2" fmla="*/ 4337913 h 5317437"/>
              <a:gd name="connsiteX3" fmla="*/ 1741180 w 7665144"/>
              <a:gd name="connsiteY3" fmla="*/ 4411066 h 5317437"/>
              <a:gd name="connsiteX4" fmla="*/ 1602192 w 7665144"/>
              <a:gd name="connsiteY4" fmla="*/ 3745382 h 5317437"/>
              <a:gd name="connsiteX5" fmla="*/ 1426627 w 7665144"/>
              <a:gd name="connsiteY5" fmla="*/ 3599078 h 5317437"/>
              <a:gd name="connsiteX6" fmla="*/ 1464253 w 7665144"/>
              <a:gd name="connsiteY6" fmla="*/ 3470193 h 5317437"/>
              <a:gd name="connsiteX7" fmla="*/ 1363579 w 7665144"/>
              <a:gd name="connsiteY7" fmla="*/ 3362205 h 5317437"/>
              <a:gd name="connsiteX8" fmla="*/ 1467041 w 7665144"/>
              <a:gd name="connsiteY8" fmla="*/ 3057428 h 5317437"/>
              <a:gd name="connsiteX9" fmla="*/ 1025667 w 7665144"/>
              <a:gd name="connsiteY9" fmla="*/ 2818778 h 5317437"/>
              <a:gd name="connsiteX10" fmla="*/ 1572931 w 7665144"/>
              <a:gd name="connsiteY10" fmla="*/ 1975104 h 5317437"/>
              <a:gd name="connsiteX11" fmla="*/ 3540720 w 7665144"/>
              <a:gd name="connsiteY11" fmla="*/ 0 h 5317437"/>
              <a:gd name="connsiteX12" fmla="*/ 5619287 w 7665144"/>
              <a:gd name="connsiteY12" fmla="*/ 2543951 h 5317437"/>
              <a:gd name="connsiteX13" fmla="*/ 4937923 w 7665144"/>
              <a:gd name="connsiteY13" fmla="*/ 3928262 h 5317437"/>
              <a:gd name="connsiteX14" fmla="*/ 5360427 w 7665144"/>
              <a:gd name="connsiteY14" fmla="*/ 5313893 h 5317437"/>
              <a:gd name="connsiteX15" fmla="*/ 7665144 w 7665144"/>
              <a:gd name="connsiteY15" fmla="*/ 5313143 h 5317437"/>
              <a:gd name="connsiteX0" fmla="*/ 0 w 7625859"/>
              <a:gd name="connsiteY0" fmla="*/ 5308299 h 5317437"/>
              <a:gd name="connsiteX1" fmla="*/ 3107487 w 7625859"/>
              <a:gd name="connsiteY1" fmla="*/ 5309946 h 5317437"/>
              <a:gd name="connsiteX2" fmla="*/ 2806491 w 7625859"/>
              <a:gd name="connsiteY2" fmla="*/ 4337913 h 5317437"/>
              <a:gd name="connsiteX3" fmla="*/ 1701895 w 7625859"/>
              <a:gd name="connsiteY3" fmla="*/ 4411066 h 5317437"/>
              <a:gd name="connsiteX4" fmla="*/ 1562907 w 7625859"/>
              <a:gd name="connsiteY4" fmla="*/ 3745382 h 5317437"/>
              <a:gd name="connsiteX5" fmla="*/ 1387342 w 7625859"/>
              <a:gd name="connsiteY5" fmla="*/ 3599078 h 5317437"/>
              <a:gd name="connsiteX6" fmla="*/ 1424968 w 7625859"/>
              <a:gd name="connsiteY6" fmla="*/ 3470193 h 5317437"/>
              <a:gd name="connsiteX7" fmla="*/ 1324294 w 7625859"/>
              <a:gd name="connsiteY7" fmla="*/ 3362205 h 5317437"/>
              <a:gd name="connsiteX8" fmla="*/ 1427756 w 7625859"/>
              <a:gd name="connsiteY8" fmla="*/ 3057428 h 5317437"/>
              <a:gd name="connsiteX9" fmla="*/ 986382 w 7625859"/>
              <a:gd name="connsiteY9" fmla="*/ 2818778 h 5317437"/>
              <a:gd name="connsiteX10" fmla="*/ 1533646 w 7625859"/>
              <a:gd name="connsiteY10" fmla="*/ 1975104 h 5317437"/>
              <a:gd name="connsiteX11" fmla="*/ 3501435 w 7625859"/>
              <a:gd name="connsiteY11" fmla="*/ 0 h 5317437"/>
              <a:gd name="connsiteX12" fmla="*/ 5580002 w 7625859"/>
              <a:gd name="connsiteY12" fmla="*/ 2543951 h 5317437"/>
              <a:gd name="connsiteX13" fmla="*/ 4898638 w 7625859"/>
              <a:gd name="connsiteY13" fmla="*/ 3928262 h 5317437"/>
              <a:gd name="connsiteX14" fmla="*/ 5321142 w 7625859"/>
              <a:gd name="connsiteY14" fmla="*/ 5313893 h 5317437"/>
              <a:gd name="connsiteX15" fmla="*/ 7625859 w 7625859"/>
              <a:gd name="connsiteY15" fmla="*/ 5313143 h 5317437"/>
              <a:gd name="connsiteX0" fmla="*/ 0 w 7645503"/>
              <a:gd name="connsiteY0" fmla="*/ 5308299 h 5317437"/>
              <a:gd name="connsiteX1" fmla="*/ 3127131 w 7645503"/>
              <a:gd name="connsiteY1" fmla="*/ 5309946 h 5317437"/>
              <a:gd name="connsiteX2" fmla="*/ 2826135 w 7645503"/>
              <a:gd name="connsiteY2" fmla="*/ 4337913 h 5317437"/>
              <a:gd name="connsiteX3" fmla="*/ 1721539 w 7645503"/>
              <a:gd name="connsiteY3" fmla="*/ 4411066 h 5317437"/>
              <a:gd name="connsiteX4" fmla="*/ 1582551 w 7645503"/>
              <a:gd name="connsiteY4" fmla="*/ 3745382 h 5317437"/>
              <a:gd name="connsiteX5" fmla="*/ 1406986 w 7645503"/>
              <a:gd name="connsiteY5" fmla="*/ 3599078 h 5317437"/>
              <a:gd name="connsiteX6" fmla="*/ 1444612 w 7645503"/>
              <a:gd name="connsiteY6" fmla="*/ 3470193 h 5317437"/>
              <a:gd name="connsiteX7" fmla="*/ 1343938 w 7645503"/>
              <a:gd name="connsiteY7" fmla="*/ 3362205 h 5317437"/>
              <a:gd name="connsiteX8" fmla="*/ 1447400 w 7645503"/>
              <a:gd name="connsiteY8" fmla="*/ 3057428 h 5317437"/>
              <a:gd name="connsiteX9" fmla="*/ 1006026 w 7645503"/>
              <a:gd name="connsiteY9" fmla="*/ 2818778 h 5317437"/>
              <a:gd name="connsiteX10" fmla="*/ 1553290 w 7645503"/>
              <a:gd name="connsiteY10" fmla="*/ 1975104 h 5317437"/>
              <a:gd name="connsiteX11" fmla="*/ 3521079 w 7645503"/>
              <a:gd name="connsiteY11" fmla="*/ 0 h 5317437"/>
              <a:gd name="connsiteX12" fmla="*/ 5599646 w 7645503"/>
              <a:gd name="connsiteY12" fmla="*/ 2543951 h 5317437"/>
              <a:gd name="connsiteX13" fmla="*/ 4918282 w 7645503"/>
              <a:gd name="connsiteY13" fmla="*/ 3928262 h 5317437"/>
              <a:gd name="connsiteX14" fmla="*/ 5340786 w 7645503"/>
              <a:gd name="connsiteY14" fmla="*/ 5313893 h 5317437"/>
              <a:gd name="connsiteX15" fmla="*/ 7645503 w 7645503"/>
              <a:gd name="connsiteY15" fmla="*/ 5313143 h 5317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45503" h="5317437">
                <a:moveTo>
                  <a:pt x="0" y="5308299"/>
                </a:moveTo>
                <a:lnTo>
                  <a:pt x="3127131" y="5309946"/>
                </a:lnTo>
                <a:cubicBezTo>
                  <a:pt x="3063141" y="5002707"/>
                  <a:pt x="3048029" y="4564685"/>
                  <a:pt x="2826135" y="4337913"/>
                </a:cubicBezTo>
                <a:cubicBezTo>
                  <a:pt x="2728599" y="4218431"/>
                  <a:pt x="2023901" y="4625644"/>
                  <a:pt x="1721539" y="4411066"/>
                </a:cubicBezTo>
                <a:cubicBezTo>
                  <a:pt x="1399670" y="4162349"/>
                  <a:pt x="1655703" y="3833165"/>
                  <a:pt x="1582551" y="3745382"/>
                </a:cubicBezTo>
                <a:cubicBezTo>
                  <a:pt x="1524029" y="3696614"/>
                  <a:pt x="1420929" y="3646108"/>
                  <a:pt x="1406986" y="3599078"/>
                </a:cubicBezTo>
                <a:cubicBezTo>
                  <a:pt x="1387841" y="3557625"/>
                  <a:pt x="1413963" y="3507120"/>
                  <a:pt x="1444612" y="3470193"/>
                </a:cubicBezTo>
                <a:lnTo>
                  <a:pt x="1343938" y="3362205"/>
                </a:lnTo>
                <a:cubicBezTo>
                  <a:pt x="1301472" y="3284755"/>
                  <a:pt x="1417439" y="3157511"/>
                  <a:pt x="1447400" y="3057428"/>
                </a:cubicBezTo>
                <a:cubicBezTo>
                  <a:pt x="1300275" y="2977878"/>
                  <a:pt x="1062616" y="2939068"/>
                  <a:pt x="1006026" y="2818778"/>
                </a:cubicBezTo>
                <a:cubicBezTo>
                  <a:pt x="957583" y="2691462"/>
                  <a:pt x="1488564" y="2374024"/>
                  <a:pt x="1553290" y="1975104"/>
                </a:cubicBezTo>
                <a:cubicBezTo>
                  <a:pt x="1503049" y="266534"/>
                  <a:pt x="2919470" y="11046"/>
                  <a:pt x="3521079" y="0"/>
                </a:cubicBezTo>
                <a:cubicBezTo>
                  <a:pt x="4503645" y="-24"/>
                  <a:pt x="6083742" y="647274"/>
                  <a:pt x="5599646" y="2543951"/>
                </a:cubicBezTo>
                <a:cubicBezTo>
                  <a:pt x="5413266" y="3037075"/>
                  <a:pt x="4848926" y="3622783"/>
                  <a:pt x="4918282" y="3928262"/>
                </a:cubicBezTo>
                <a:cubicBezTo>
                  <a:pt x="4989358" y="4327448"/>
                  <a:pt x="5233496" y="4955448"/>
                  <a:pt x="5340786" y="5313893"/>
                </a:cubicBezTo>
                <a:cubicBezTo>
                  <a:pt x="5740182" y="5320190"/>
                  <a:pt x="6450333" y="5316918"/>
                  <a:pt x="7645503" y="5313143"/>
                </a:cubicBezTo>
              </a:path>
            </a:pathLst>
          </a:custGeom>
          <a:solidFill>
            <a:srgbClr val="FF0066"/>
          </a:solidFill>
          <a:ln w="38100" cap="flat" cmpd="sng" algn="ctr">
            <a:solidFill>
              <a:srgbClr val="00DA82"/>
            </a:solidFill>
            <a:prstDash val="solid"/>
            <a:miter lim="800000"/>
          </a:ln>
          <a:effectLst>
            <a:innerShdw blurRad="63500" dist="50800" dir="16200000">
              <a:prstClr val="black">
                <a:alpha val="50000"/>
              </a:prstClr>
            </a:innerShdw>
          </a:effectLst>
        </p:spPr>
        <p:txBody>
          <a:bodyPr rtlCol="0" anchor="ctr"/>
          <a:lstStyle/>
          <a:p>
            <a:pPr marL="0" marR="0" lvl="0" indent="0" algn="ctr" defTabSz="685715" rtl="0" eaLnBrk="1" fontAlgn="auto" latinLnBrk="0" hangingPunct="1">
              <a:lnSpc>
                <a:spcPct val="100000"/>
              </a:lnSpc>
              <a:spcBef>
                <a:spcPts val="0"/>
              </a:spcBef>
              <a:spcAft>
                <a:spcPts val="0"/>
              </a:spcAft>
              <a:buClrTx/>
              <a:buSzTx/>
              <a:buFontTx/>
              <a:buNone/>
              <a:tabLst/>
              <a:defRPr/>
            </a:pPr>
            <a:endParaRPr kumimoji="0" lang="ko-KR" altLang="en-US" sz="2026" b="0" i="0" u="none" strike="noStrike" kern="0" cap="none" spc="0" normalizeH="0" baseline="0" noProof="0">
              <a:ln>
                <a:noFill/>
              </a:ln>
              <a:solidFill>
                <a:prstClr val="black"/>
              </a:solidFill>
              <a:effectLst/>
              <a:uLnTx/>
              <a:uFillTx/>
              <a:latin typeface="Arial"/>
              <a:ea typeface="맑은 고딕" panose="020B0503020000020004" pitchFamily="34" charset="-127"/>
              <a:cs typeface="+mn-cs"/>
            </a:endParaRPr>
          </a:p>
        </p:txBody>
      </p:sp>
      <p:sp>
        <p:nvSpPr>
          <p:cNvPr id="12" name="Rectangle 11">
            <a:extLst>
              <a:ext uri="{FF2B5EF4-FFF2-40B4-BE49-F238E27FC236}">
                <a16:creationId xmlns:a16="http://schemas.microsoft.com/office/drawing/2014/main" id="{DE345E58-4C95-4C8C-AF95-F81E78769D3F}"/>
              </a:ext>
            </a:extLst>
          </p:cNvPr>
          <p:cNvSpPr/>
          <p:nvPr/>
        </p:nvSpPr>
        <p:spPr>
          <a:xfrm rot="21215124">
            <a:off x="6052417" y="233736"/>
            <a:ext cx="1011815" cy="300082"/>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1" i="0" u="none" strike="noStrike" kern="1200" cap="none" spc="0" normalizeH="0" baseline="0" noProof="0">
                <a:ln>
                  <a:noFill/>
                </a:ln>
                <a:solidFill>
                  <a:srgbClr val="E7E6E6">
                    <a:lumMod val="50000"/>
                  </a:srgbClr>
                </a:solidFill>
                <a:effectLst/>
                <a:uLnTx/>
                <a:uFillTx/>
                <a:latin typeface="Arial" panose="020B0604020202020204" pitchFamily="34" charset="0"/>
                <a:ea typeface="+mn-ea"/>
                <a:cs typeface="Arial" panose="020B0604020202020204" pitchFamily="34" charset="0"/>
              </a:rPr>
              <a:t>Let’s Talk </a:t>
            </a:r>
          </a:p>
        </p:txBody>
      </p:sp>
      <p:sp>
        <p:nvSpPr>
          <p:cNvPr id="13" name="Rectangle 12">
            <a:extLst>
              <a:ext uri="{FF2B5EF4-FFF2-40B4-BE49-F238E27FC236}">
                <a16:creationId xmlns:a16="http://schemas.microsoft.com/office/drawing/2014/main" id="{2FE5526F-CAC1-449D-BACA-746BCC28C72B}"/>
              </a:ext>
            </a:extLst>
          </p:cNvPr>
          <p:cNvSpPr/>
          <p:nvPr/>
        </p:nvSpPr>
        <p:spPr>
          <a:xfrm rot="21143114">
            <a:off x="423475" y="2360275"/>
            <a:ext cx="8297051" cy="715581"/>
          </a:xfrm>
          <a:prstGeom prst="rect">
            <a:avLst/>
          </a:prstGeom>
          <a:solidFill>
            <a:schemeClr val="tx1"/>
          </a:solidFill>
          <a:effectLst>
            <a:outerShdw blurRad="50800" dist="38100" dir="13500000" algn="br" rotWithShape="0">
              <a:prstClr val="black">
                <a:alpha val="40000"/>
              </a:prstClr>
            </a:outerShdw>
          </a:effec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GB" sz="4050" b="1" i="0" u="none" strike="noStrike" kern="0" cap="none" spc="0" normalizeH="0" baseline="0" noProof="0">
                <a:ln>
                  <a:noFill/>
                </a:ln>
                <a:solidFill>
                  <a:srgbClr val="FF0066"/>
                </a:solidFill>
                <a:effectLst/>
                <a:uLnTx/>
                <a:uFillTx/>
                <a:latin typeface="Arial" panose="020B0604020202020204" pitchFamily="34" charset="0"/>
                <a:ea typeface="+mn-ea"/>
                <a:cs typeface="Arial" panose="020B0604020202020204" pitchFamily="34" charset="0"/>
              </a:rPr>
              <a:t>Counselling and Wellbeing Hub </a:t>
            </a:r>
          </a:p>
        </p:txBody>
      </p:sp>
      <p:sp>
        <p:nvSpPr>
          <p:cNvPr id="14" name="Rectangle 13">
            <a:extLst>
              <a:ext uri="{FF2B5EF4-FFF2-40B4-BE49-F238E27FC236}">
                <a16:creationId xmlns:a16="http://schemas.microsoft.com/office/drawing/2014/main" id="{73286741-C956-4BD1-83F6-8F3B7DE24D1C}"/>
              </a:ext>
            </a:extLst>
          </p:cNvPr>
          <p:cNvSpPr/>
          <p:nvPr/>
        </p:nvSpPr>
        <p:spPr>
          <a:xfrm rot="21162596">
            <a:off x="4305117" y="2756757"/>
            <a:ext cx="4478703" cy="300082"/>
          </a:xfrm>
          <a:prstGeom prst="rect">
            <a:avLst/>
          </a:prstGeom>
          <a:solidFill>
            <a:schemeClr val="tx1"/>
          </a:solid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1" i="0" u="none" strike="noStrike" kern="0" cap="none" spc="-38" normalizeH="0" baseline="0" noProof="0">
                <a:ln>
                  <a:noFill/>
                </a:ln>
                <a:solidFill>
                  <a:srgbClr val="FF0066"/>
                </a:solidFill>
                <a:effectLst/>
                <a:uLnTx/>
                <a:uFillTx/>
                <a:latin typeface="Arial"/>
                <a:ea typeface="+mn-ea"/>
                <a:cs typeface="+mn-cs"/>
              </a:rPr>
              <a:t>Everyone has emotional health, just like physical health</a:t>
            </a:r>
            <a:endParaRPr kumimoji="0" lang="en-GB" sz="1350" b="0" i="0" u="none" strike="noStrike" kern="1200" cap="none" spc="0" normalizeH="0" baseline="0" noProof="0">
              <a:ln>
                <a:noFill/>
              </a:ln>
              <a:solidFill>
                <a:srgbClr val="FF0066"/>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617D4A17-4EE8-466A-8EA8-D1727899564C}"/>
              </a:ext>
            </a:extLst>
          </p:cNvPr>
          <p:cNvSpPr/>
          <p:nvPr/>
        </p:nvSpPr>
        <p:spPr>
          <a:xfrm rot="21155545">
            <a:off x="3371557" y="3118320"/>
            <a:ext cx="4888685" cy="300082"/>
          </a:xfrm>
          <a:prstGeom prst="rect">
            <a:avLst/>
          </a:prstGeom>
          <a:solidFill>
            <a:schemeClr val="tx1"/>
          </a:solidFill>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350" b="1" i="0" u="none" strike="noStrike" kern="0" cap="none" spc="-38" normalizeH="0" baseline="0" noProof="0">
                <a:ln>
                  <a:noFill/>
                </a:ln>
                <a:solidFill>
                  <a:srgbClr val="FF0066"/>
                </a:solidFill>
                <a:effectLst/>
                <a:uLnTx/>
                <a:uFillTx/>
                <a:latin typeface="Arial"/>
                <a:ea typeface="+mn-ea"/>
                <a:cs typeface="+mn-cs"/>
              </a:rPr>
              <a:t>We need to make sure that we take regular wellbeing MOT’s</a:t>
            </a:r>
            <a:endParaRPr kumimoji="0" lang="en-GB" sz="1350" b="0" i="0" u="none" strike="noStrike" kern="1200" cap="none" spc="0" normalizeH="0" baseline="0" noProof="0">
              <a:ln>
                <a:noFill/>
              </a:ln>
              <a:solidFill>
                <a:srgbClr val="FF0066"/>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1E7F7CAD-32FD-41E4-BE76-2D2099B2A1B9}"/>
              </a:ext>
            </a:extLst>
          </p:cNvPr>
          <p:cNvSpPr/>
          <p:nvPr/>
        </p:nvSpPr>
        <p:spPr>
          <a:xfrm rot="21201260">
            <a:off x="3228733" y="4225542"/>
            <a:ext cx="5668679" cy="300082"/>
          </a:xfrm>
          <a:prstGeom prst="rect">
            <a:avLst/>
          </a:prstGeom>
          <a:solidFill>
            <a:schemeClr val="tx1"/>
          </a:solidFill>
        </p:spPr>
        <p:txBody>
          <a:bodyPr wrap="square">
            <a:spAutoFit/>
          </a:bodyPr>
          <a:lstStyle/>
          <a:p>
            <a:pPr marL="0" marR="0" lvl="0" indent="0" algn="l" defTabSz="3429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US" sz="1350" b="1" i="0" u="none" strike="noStrike" kern="0" cap="none" spc="-38" normalizeH="0" baseline="0" noProof="0">
                <a:ln>
                  <a:noFill/>
                </a:ln>
                <a:solidFill>
                  <a:srgbClr val="FF0066"/>
                </a:solidFill>
                <a:effectLst/>
                <a:uLnTx/>
                <a:uFillTx/>
                <a:latin typeface="Arial" pitchFamily="34"/>
                <a:ea typeface="Gungsuh" pitchFamily="18"/>
                <a:cs typeface="Arial" pitchFamily="34"/>
              </a:rPr>
              <a:t>Confidential, safe spaces to talk about anything that is worrying you</a:t>
            </a:r>
            <a:endParaRPr kumimoji="0" lang="en-GB" sz="1350" b="0" i="0" u="none" strike="noStrike" kern="0" cap="none" spc="0" normalizeH="0" baseline="0" noProof="0">
              <a:ln>
                <a:noFill/>
              </a:ln>
              <a:solidFill>
                <a:srgbClr val="FF0066"/>
              </a:solidFill>
              <a:effectLst/>
              <a:uLnTx/>
              <a:uFillTx/>
              <a:latin typeface="Arial" pitchFamily="34"/>
              <a:ea typeface="Gungsuh" pitchFamily="18"/>
              <a:cs typeface="Arial" pitchFamily="34"/>
            </a:endParaRPr>
          </a:p>
        </p:txBody>
      </p:sp>
      <p:pic>
        <p:nvPicPr>
          <p:cNvPr id="3" name="Picture 2" descr="A person sitting in a lotus position&#10;&#10;Description automatically generated">
            <a:extLst>
              <a:ext uri="{FF2B5EF4-FFF2-40B4-BE49-F238E27FC236}">
                <a16:creationId xmlns:a16="http://schemas.microsoft.com/office/drawing/2014/main" id="{8FEB4C67-EBD4-5009-A092-A1BBB8AE1C17}"/>
              </a:ext>
            </a:extLst>
          </p:cNvPr>
          <p:cNvPicPr>
            <a:picLocks noChangeAspect="1"/>
          </p:cNvPicPr>
          <p:nvPr/>
        </p:nvPicPr>
        <p:blipFill>
          <a:blip r:embed="rId2"/>
          <a:stretch>
            <a:fillRect/>
          </a:stretch>
        </p:blipFill>
        <p:spPr>
          <a:xfrm>
            <a:off x="-2574" y="-3860"/>
            <a:ext cx="9149148" cy="5143498"/>
          </a:xfrm>
          <a:prstGeom prst="rect">
            <a:avLst/>
          </a:prstGeom>
        </p:spPr>
      </p:pic>
    </p:spTree>
    <p:extLst>
      <p:ext uri="{BB962C8B-B14F-4D97-AF65-F5344CB8AC3E}">
        <p14:creationId xmlns:p14="http://schemas.microsoft.com/office/powerpoint/2010/main" val="22651776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rot="21356186">
            <a:off x="-155871" y="1502914"/>
            <a:ext cx="9521693" cy="1835666"/>
          </a:xfrm>
          <a:prstGeom prst="rect">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 name="Graphic 14">
            <a:extLst>
              <a:ext uri="{FF2B5EF4-FFF2-40B4-BE49-F238E27FC236}">
                <a16:creationId xmlns:a16="http://schemas.microsoft.com/office/drawing/2014/main" id="{9E9D95FF-9511-4E43-8735-95A08D408547}"/>
              </a:ext>
            </a:extLst>
          </p:cNvPr>
          <p:cNvGrpSpPr/>
          <p:nvPr/>
        </p:nvGrpSpPr>
        <p:grpSpPr>
          <a:xfrm rot="21360926">
            <a:off x="1807528" y="823695"/>
            <a:ext cx="5202674" cy="4033808"/>
            <a:chOff x="2444748" y="555045"/>
            <a:chExt cx="7282048" cy="5727454"/>
          </a:xfrm>
          <a:effectLst>
            <a:outerShdw blurRad="50800" dist="38100" dir="10800000" algn="r" rotWithShape="0">
              <a:prstClr val="black">
                <a:alpha val="40000"/>
              </a:prstClr>
            </a:outerShdw>
          </a:effectLst>
        </p:grpSpPr>
        <p:sp>
          <p:nvSpPr>
            <p:cNvPr id="3" name="Freeform: Shape 29">
              <a:extLst>
                <a:ext uri="{FF2B5EF4-FFF2-40B4-BE49-F238E27FC236}">
                  <a16:creationId xmlns:a16="http://schemas.microsoft.com/office/drawing/2014/main" id="{BC90C4A9-F86F-4D5D-8A47-7E5D3DA8A221}"/>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Freeform: Shape 30">
              <a:extLst>
                <a:ext uri="{FF2B5EF4-FFF2-40B4-BE49-F238E27FC236}">
                  <a16:creationId xmlns:a16="http://schemas.microsoft.com/office/drawing/2014/main" id="{BC1EE679-086F-4FAA-8EE1-DC38F0F6398E}"/>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reeform: Shape 31">
              <a:extLst>
                <a:ext uri="{FF2B5EF4-FFF2-40B4-BE49-F238E27FC236}">
                  <a16:creationId xmlns:a16="http://schemas.microsoft.com/office/drawing/2014/main" id="{04052A37-BE59-496A-B21D-CD4036B44906}"/>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reeform: Shape 32">
              <a:extLst>
                <a:ext uri="{FF2B5EF4-FFF2-40B4-BE49-F238E27FC236}">
                  <a16:creationId xmlns:a16="http://schemas.microsoft.com/office/drawing/2014/main" id="{0382A5E1-D438-4799-91B7-CF0BE98B4BBD}"/>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Freeform: Shape 33">
              <a:extLst>
                <a:ext uri="{FF2B5EF4-FFF2-40B4-BE49-F238E27FC236}">
                  <a16:creationId xmlns:a16="http://schemas.microsoft.com/office/drawing/2014/main" id="{E57ADE1F-22B4-4AB2-B104-A6698CE85B71}"/>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Freeform: Shape 34">
              <a:extLst>
                <a:ext uri="{FF2B5EF4-FFF2-40B4-BE49-F238E27FC236}">
                  <a16:creationId xmlns:a16="http://schemas.microsoft.com/office/drawing/2014/main" id="{16C866F5-F06F-41FF-B6B3-F880DD3B968B}"/>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Shape 35">
              <a:extLst>
                <a:ext uri="{FF2B5EF4-FFF2-40B4-BE49-F238E27FC236}">
                  <a16:creationId xmlns:a16="http://schemas.microsoft.com/office/drawing/2014/main" id="{8934DD98-13AA-4DE9-93D2-EECDDD2610A0}"/>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Freeform: Shape 36">
              <a:extLst>
                <a:ext uri="{FF2B5EF4-FFF2-40B4-BE49-F238E27FC236}">
                  <a16:creationId xmlns:a16="http://schemas.microsoft.com/office/drawing/2014/main" id="{4B67448A-612E-465A-BFAC-DD19A7ABB858}"/>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8" name="Rounded Rectangle 51">
            <a:extLst>
              <a:ext uri="{FF2B5EF4-FFF2-40B4-BE49-F238E27FC236}">
                <a16:creationId xmlns:a16="http://schemas.microsoft.com/office/drawing/2014/main" id="{B83253D3-E181-4488-9CD9-39D21527F719}"/>
              </a:ext>
            </a:extLst>
          </p:cNvPr>
          <p:cNvSpPr/>
          <p:nvPr/>
        </p:nvSpPr>
        <p:spPr>
          <a:xfrm rot="15977668" flipH="1">
            <a:off x="7181662" y="2326139"/>
            <a:ext cx="439616" cy="402009"/>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2025" b="0" i="0" u="none" strike="noStrike" kern="1200" cap="none" spc="0" normalizeH="0" baseline="0" noProof="0">
              <a:ln>
                <a:noFill/>
              </a:ln>
              <a:solidFill>
                <a:prstClr val="black"/>
              </a:solidFill>
              <a:effectLst/>
              <a:uLnTx/>
              <a:uFillTx/>
              <a:latin typeface="Calibri" panose="020F0502020204030204"/>
              <a:ea typeface="맑은 고딕" panose="020B0503020000020004" pitchFamily="34" charset="-127"/>
              <a:cs typeface="+mn-cs"/>
            </a:endParaRPr>
          </a:p>
        </p:txBody>
      </p:sp>
      <p:grpSp>
        <p:nvGrpSpPr>
          <p:cNvPr id="28" name="Group 27">
            <a:extLst>
              <a:ext uri="{FF2B5EF4-FFF2-40B4-BE49-F238E27FC236}">
                <a16:creationId xmlns:a16="http://schemas.microsoft.com/office/drawing/2014/main" id="{BEDF9D05-8BD7-4FEF-A921-444ED136F434}"/>
              </a:ext>
            </a:extLst>
          </p:cNvPr>
          <p:cNvGrpSpPr/>
          <p:nvPr/>
        </p:nvGrpSpPr>
        <p:grpSpPr>
          <a:xfrm>
            <a:off x="7201228" y="3357991"/>
            <a:ext cx="1770182" cy="1418375"/>
            <a:chOff x="4755211" y="974426"/>
            <a:chExt cx="2150897" cy="1690422"/>
          </a:xfrm>
        </p:grpSpPr>
        <p:grpSp>
          <p:nvGrpSpPr>
            <p:cNvPr id="29" name="Group 28">
              <a:extLst>
                <a:ext uri="{FF2B5EF4-FFF2-40B4-BE49-F238E27FC236}">
                  <a16:creationId xmlns:a16="http://schemas.microsoft.com/office/drawing/2014/main" id="{B8BDACF1-B175-484F-8149-E6AD4D0F9FF1}"/>
                </a:ext>
              </a:extLst>
            </p:cNvPr>
            <p:cNvGrpSpPr/>
            <p:nvPr/>
          </p:nvGrpSpPr>
          <p:grpSpPr>
            <a:xfrm>
              <a:off x="4755211" y="974426"/>
              <a:ext cx="2150897" cy="1527407"/>
              <a:chOff x="4777850" y="925843"/>
              <a:chExt cx="2150897" cy="1527407"/>
            </a:xfrm>
          </p:grpSpPr>
          <p:grpSp>
            <p:nvGrpSpPr>
              <p:cNvPr id="31" name="Group 30">
                <a:extLst>
                  <a:ext uri="{FF2B5EF4-FFF2-40B4-BE49-F238E27FC236}">
                    <a16:creationId xmlns:a16="http://schemas.microsoft.com/office/drawing/2014/main" id="{D3A62319-E162-455D-9C76-FCE165FACA43}"/>
                  </a:ext>
                </a:extLst>
              </p:cNvPr>
              <p:cNvGrpSpPr/>
              <p:nvPr/>
            </p:nvGrpSpPr>
            <p:grpSpPr>
              <a:xfrm rot="16200000">
                <a:off x="4626703" y="1148194"/>
                <a:ext cx="1527407" cy="1082705"/>
                <a:chOff x="9344861" y="193880"/>
                <a:chExt cx="1861937" cy="1319838"/>
              </a:xfrm>
              <a:solidFill>
                <a:schemeClr val="bg1"/>
              </a:solidFill>
            </p:grpSpPr>
            <p:sp>
              <p:nvSpPr>
                <p:cNvPr id="36" name="Cross 35">
                  <a:extLst>
                    <a:ext uri="{FF2B5EF4-FFF2-40B4-BE49-F238E27FC236}">
                      <a16:creationId xmlns:a16="http://schemas.microsoft.com/office/drawing/2014/main" id="{2F812550-B975-4835-8745-A4C428616640}"/>
                    </a:ext>
                  </a:extLst>
                </p:cNvPr>
                <p:cNvSpPr/>
                <p:nvPr/>
              </p:nvSpPr>
              <p:spPr>
                <a:xfrm rot="1642289">
                  <a:off x="10008369" y="683612"/>
                  <a:ext cx="296040" cy="296040"/>
                </a:xfrm>
                <a:prstGeom prst="plus">
                  <a:avLst>
                    <a:gd name="adj" fmla="val 43777"/>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Isosceles Triangle 36">
                  <a:extLst>
                    <a:ext uri="{FF2B5EF4-FFF2-40B4-BE49-F238E27FC236}">
                      <a16:creationId xmlns:a16="http://schemas.microsoft.com/office/drawing/2014/main" id="{7CD0AE00-F045-4E44-BA21-EFF1C1D88D25}"/>
                    </a:ext>
                  </a:extLst>
                </p:cNvPr>
                <p:cNvSpPr/>
                <p:nvPr/>
              </p:nvSpPr>
              <p:spPr>
                <a:xfrm rot="12056913">
                  <a:off x="10955596" y="1154109"/>
                  <a:ext cx="251202" cy="216553"/>
                </a:xfrm>
                <a:prstGeom prst="triangle">
                  <a:avLst/>
                </a:prstGeom>
                <a:grp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Oval 37">
                  <a:extLst>
                    <a:ext uri="{FF2B5EF4-FFF2-40B4-BE49-F238E27FC236}">
                      <a16:creationId xmlns:a16="http://schemas.microsoft.com/office/drawing/2014/main" id="{3A2124D3-411C-401A-84F1-05B136CA48E5}"/>
                    </a:ext>
                  </a:extLst>
                </p:cNvPr>
                <p:cNvSpPr/>
                <p:nvPr/>
              </p:nvSpPr>
              <p:spPr>
                <a:xfrm>
                  <a:off x="9691612" y="193880"/>
                  <a:ext cx="213463" cy="213463"/>
                </a:xfrm>
                <a:prstGeom prst="ellipse">
                  <a:avLst/>
                </a:prstGeom>
                <a:grp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9" name="Straight Connector 38">
                  <a:extLst>
                    <a:ext uri="{FF2B5EF4-FFF2-40B4-BE49-F238E27FC236}">
                      <a16:creationId xmlns:a16="http://schemas.microsoft.com/office/drawing/2014/main" id="{F43E725C-B748-44CE-B14F-1E02DC167B88}"/>
                    </a:ext>
                  </a:extLst>
                </p:cNvPr>
                <p:cNvCxnSpPr>
                  <a:cxnSpLocks/>
                </p:cNvCxnSpPr>
                <p:nvPr/>
              </p:nvCxnSpPr>
              <p:spPr>
                <a:xfrm flipV="1">
                  <a:off x="9344861" y="466136"/>
                  <a:ext cx="346751" cy="688800"/>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D0CC8FB-897C-4006-8309-65D8174AF6F7}"/>
                    </a:ext>
                  </a:extLst>
                </p:cNvPr>
                <p:cNvCxnSpPr>
                  <a:cxnSpLocks/>
                </p:cNvCxnSpPr>
                <p:nvPr/>
              </p:nvCxnSpPr>
              <p:spPr>
                <a:xfrm flipV="1">
                  <a:off x="9497261" y="1008316"/>
                  <a:ext cx="388703" cy="299020"/>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E39EDD44-59A3-4CFD-8511-1AFFCBB80A4B}"/>
                    </a:ext>
                  </a:extLst>
                </p:cNvPr>
                <p:cNvCxnSpPr>
                  <a:cxnSpLocks/>
                </p:cNvCxnSpPr>
                <p:nvPr/>
              </p:nvCxnSpPr>
              <p:spPr>
                <a:xfrm flipV="1">
                  <a:off x="9600888" y="1262384"/>
                  <a:ext cx="1291312" cy="251334"/>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3" name="Star: 5 Points 14">
                <a:extLst>
                  <a:ext uri="{FF2B5EF4-FFF2-40B4-BE49-F238E27FC236}">
                    <a16:creationId xmlns:a16="http://schemas.microsoft.com/office/drawing/2014/main" id="{E48EC32B-9055-47D0-BE91-707237DCBA04}"/>
                  </a:ext>
                </a:extLst>
              </p:cNvPr>
              <p:cNvSpPr/>
              <p:nvPr/>
            </p:nvSpPr>
            <p:spPr>
              <a:xfrm rot="1627316">
                <a:off x="6096000" y="1657491"/>
                <a:ext cx="284451" cy="284451"/>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Star: 4 Points 15">
                <a:extLst>
                  <a:ext uri="{FF2B5EF4-FFF2-40B4-BE49-F238E27FC236}">
                    <a16:creationId xmlns:a16="http://schemas.microsoft.com/office/drawing/2014/main" id="{633AA861-CF52-4EE6-8318-A61EA585E60B}"/>
                  </a:ext>
                </a:extLst>
              </p:cNvPr>
              <p:cNvSpPr/>
              <p:nvPr/>
            </p:nvSpPr>
            <p:spPr>
              <a:xfrm rot="20117376">
                <a:off x="4777850" y="1514655"/>
                <a:ext cx="332386" cy="332386"/>
              </a:xfrm>
              <a:prstGeom prst="star4">
                <a:avLst>
                  <a:gd name="adj" fmla="val 46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Star: 4 Points 16">
                <a:extLst>
                  <a:ext uri="{FF2B5EF4-FFF2-40B4-BE49-F238E27FC236}">
                    <a16:creationId xmlns:a16="http://schemas.microsoft.com/office/drawing/2014/main" id="{349297BC-A2BE-466B-9774-20199F6402D9}"/>
                  </a:ext>
                </a:extLst>
              </p:cNvPr>
              <p:cNvSpPr/>
              <p:nvPr/>
            </p:nvSpPr>
            <p:spPr>
              <a:xfrm rot="20117376">
                <a:off x="6596361" y="1564544"/>
                <a:ext cx="332386" cy="332386"/>
              </a:xfrm>
              <a:prstGeom prst="star4">
                <a:avLst>
                  <a:gd name="adj" fmla="val 46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0" name="Star: 5 Points 17">
              <a:extLst>
                <a:ext uri="{FF2B5EF4-FFF2-40B4-BE49-F238E27FC236}">
                  <a16:creationId xmlns:a16="http://schemas.microsoft.com/office/drawing/2014/main" id="{E9812817-3361-4CBD-B22A-F5E9DEEFB0FD}"/>
                </a:ext>
              </a:extLst>
            </p:cNvPr>
            <p:cNvSpPr/>
            <p:nvPr/>
          </p:nvSpPr>
          <p:spPr>
            <a:xfrm rot="1627316">
              <a:off x="5884325" y="2439636"/>
              <a:ext cx="225212" cy="225212"/>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1" name="Rectangle 10">
            <a:extLst>
              <a:ext uri="{FF2B5EF4-FFF2-40B4-BE49-F238E27FC236}">
                <a16:creationId xmlns:a16="http://schemas.microsoft.com/office/drawing/2014/main" id="{44EF4DE1-EF38-47BF-8898-166396DACF67}"/>
              </a:ext>
            </a:extLst>
          </p:cNvPr>
          <p:cNvSpPr/>
          <p:nvPr/>
        </p:nvSpPr>
        <p:spPr>
          <a:xfrm rot="21343720">
            <a:off x="2034590" y="1120421"/>
            <a:ext cx="4678263" cy="25825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5" name="Picture 2" descr="Togetherall - Student home, University of York">
            <a:extLst>
              <a:ext uri="{FF2B5EF4-FFF2-40B4-BE49-F238E27FC236}">
                <a16:creationId xmlns:a16="http://schemas.microsoft.com/office/drawing/2014/main" id="{DF9FF73C-3E68-4E29-89E8-5AF8F619B60C}"/>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617"/>
          <a:stretch/>
        </p:blipFill>
        <p:spPr bwMode="auto">
          <a:xfrm rot="21353104">
            <a:off x="2119119" y="1326569"/>
            <a:ext cx="1616818" cy="1044689"/>
          </a:xfrm>
          <a:prstGeom prst="rect">
            <a:avLst/>
          </a:prstGeom>
          <a:noFill/>
          <a:extLst>
            <a:ext uri="{909E8E84-426E-40DD-AFC4-6F175D3DCCD1}">
              <a14:hiddenFill xmlns:a14="http://schemas.microsoft.com/office/drawing/2010/main">
                <a:solidFill>
                  <a:srgbClr val="FFFFFF"/>
                </a:solidFill>
              </a14:hiddenFill>
            </a:ext>
          </a:extLst>
        </p:spPr>
      </p:pic>
      <p:sp>
        <p:nvSpPr>
          <p:cNvPr id="47" name="Freeform 75">
            <a:extLst>
              <a:ext uri="{FF2B5EF4-FFF2-40B4-BE49-F238E27FC236}">
                <a16:creationId xmlns:a16="http://schemas.microsoft.com/office/drawing/2014/main" id="{061CDAC2-CC7C-4FF7-AFCD-7DE2C5B705E7}"/>
              </a:ext>
            </a:extLst>
          </p:cNvPr>
          <p:cNvSpPr>
            <a:spLocks/>
          </p:cNvSpPr>
          <p:nvPr/>
        </p:nvSpPr>
        <p:spPr bwMode="auto">
          <a:xfrm rot="244193">
            <a:off x="250702" y="2332490"/>
            <a:ext cx="375047" cy="348854"/>
          </a:xfrm>
          <a:custGeom>
            <a:avLst/>
            <a:gdLst>
              <a:gd name="T0" fmla="*/ 135 w 228"/>
              <a:gd name="T1" fmla="*/ 105 h 212"/>
              <a:gd name="T2" fmla="*/ 174 w 228"/>
              <a:gd name="T3" fmla="*/ 74 h 212"/>
              <a:gd name="T4" fmla="*/ 174 w 228"/>
              <a:gd name="T5" fmla="*/ 74 h 212"/>
              <a:gd name="T6" fmla="*/ 183 w 228"/>
              <a:gd name="T7" fmla="*/ 75 h 212"/>
              <a:gd name="T8" fmla="*/ 208 w 228"/>
              <a:gd name="T9" fmla="*/ 93 h 212"/>
              <a:gd name="T10" fmla="*/ 225 w 228"/>
              <a:gd name="T11" fmla="*/ 87 h 212"/>
              <a:gd name="T12" fmla="*/ 224 w 228"/>
              <a:gd name="T13" fmla="*/ 52 h 212"/>
              <a:gd name="T14" fmla="*/ 153 w 228"/>
              <a:gd name="T15" fmla="*/ 7 h 212"/>
              <a:gd name="T16" fmla="*/ 109 w 228"/>
              <a:gd name="T17" fmla="*/ 47 h 212"/>
              <a:gd name="T18" fmla="*/ 52 w 228"/>
              <a:gd name="T19" fmla="*/ 29 h 212"/>
              <a:gd name="T20" fmla="*/ 7 w 228"/>
              <a:gd name="T21" fmla="*/ 100 h 212"/>
              <a:gd name="T22" fmla="*/ 146 w 228"/>
              <a:gd name="T23" fmla="*/ 212 h 212"/>
              <a:gd name="T24" fmla="*/ 146 w 228"/>
              <a:gd name="T25" fmla="*/ 212 h 212"/>
              <a:gd name="T26" fmla="*/ 169 w 228"/>
              <a:gd name="T27" fmla="*/ 190 h 212"/>
              <a:gd name="T28" fmla="*/ 135 w 228"/>
              <a:gd name="T29" fmla="*/ 10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212">
                <a:moveTo>
                  <a:pt x="135" y="105"/>
                </a:moveTo>
                <a:cubicBezTo>
                  <a:pt x="140" y="87"/>
                  <a:pt x="155" y="74"/>
                  <a:pt x="174" y="74"/>
                </a:cubicBezTo>
                <a:cubicBezTo>
                  <a:pt x="174" y="74"/>
                  <a:pt x="174" y="74"/>
                  <a:pt x="174" y="74"/>
                </a:cubicBezTo>
                <a:cubicBezTo>
                  <a:pt x="177" y="74"/>
                  <a:pt x="180" y="74"/>
                  <a:pt x="183" y="75"/>
                </a:cubicBezTo>
                <a:cubicBezTo>
                  <a:pt x="194" y="77"/>
                  <a:pt x="203" y="84"/>
                  <a:pt x="208" y="93"/>
                </a:cubicBezTo>
                <a:cubicBezTo>
                  <a:pt x="213" y="90"/>
                  <a:pt x="219" y="88"/>
                  <a:pt x="225" y="87"/>
                </a:cubicBezTo>
                <a:cubicBezTo>
                  <a:pt x="228" y="65"/>
                  <a:pt x="224" y="52"/>
                  <a:pt x="224" y="52"/>
                </a:cubicBezTo>
                <a:cubicBezTo>
                  <a:pt x="217" y="20"/>
                  <a:pt x="185" y="0"/>
                  <a:pt x="153" y="7"/>
                </a:cubicBezTo>
                <a:cubicBezTo>
                  <a:pt x="131" y="11"/>
                  <a:pt x="115" y="27"/>
                  <a:pt x="109" y="47"/>
                </a:cubicBezTo>
                <a:cubicBezTo>
                  <a:pt x="95" y="32"/>
                  <a:pt x="74" y="24"/>
                  <a:pt x="52" y="29"/>
                </a:cubicBezTo>
                <a:cubicBezTo>
                  <a:pt x="20" y="36"/>
                  <a:pt x="0" y="68"/>
                  <a:pt x="7" y="100"/>
                </a:cubicBezTo>
                <a:cubicBezTo>
                  <a:pt x="7" y="100"/>
                  <a:pt x="20" y="179"/>
                  <a:pt x="146" y="212"/>
                </a:cubicBezTo>
                <a:cubicBezTo>
                  <a:pt x="146" y="212"/>
                  <a:pt x="146" y="212"/>
                  <a:pt x="146" y="212"/>
                </a:cubicBezTo>
                <a:cubicBezTo>
                  <a:pt x="154" y="205"/>
                  <a:pt x="162" y="197"/>
                  <a:pt x="169" y="190"/>
                </a:cubicBezTo>
                <a:cubicBezTo>
                  <a:pt x="126" y="147"/>
                  <a:pt x="134" y="108"/>
                  <a:pt x="135" y="105"/>
                </a:cubicBezTo>
                <a:close/>
              </a:path>
            </a:pathLst>
          </a:custGeom>
          <a:solidFill>
            <a:schemeClr val="bg1"/>
          </a:solidFill>
          <a:ln>
            <a:solidFill>
              <a:schemeClr val="bg1"/>
            </a:solid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Freeform 76">
            <a:extLst>
              <a:ext uri="{FF2B5EF4-FFF2-40B4-BE49-F238E27FC236}">
                <a16:creationId xmlns:a16="http://schemas.microsoft.com/office/drawing/2014/main" id="{72D00B11-5EBA-4586-BA95-8BA7A2160516}"/>
              </a:ext>
            </a:extLst>
          </p:cNvPr>
          <p:cNvSpPr>
            <a:spLocks/>
          </p:cNvSpPr>
          <p:nvPr/>
        </p:nvSpPr>
        <p:spPr bwMode="auto">
          <a:xfrm rot="244193">
            <a:off x="469279" y="2477691"/>
            <a:ext cx="221456" cy="188119"/>
          </a:xfrm>
          <a:custGeom>
            <a:avLst/>
            <a:gdLst>
              <a:gd name="T0" fmla="*/ 106 w 135"/>
              <a:gd name="T1" fmla="*/ 13 h 114"/>
              <a:gd name="T2" fmla="*/ 99 w 135"/>
              <a:gd name="T3" fmla="*/ 12 h 114"/>
              <a:gd name="T4" fmla="*/ 93 w 135"/>
              <a:gd name="T5" fmla="*/ 13 h 114"/>
              <a:gd name="T6" fmla="*/ 75 w 135"/>
              <a:gd name="T7" fmla="*/ 23 h 114"/>
              <a:gd name="T8" fmla="*/ 50 w 135"/>
              <a:gd name="T9" fmla="*/ 1 h 114"/>
              <a:gd name="T10" fmla="*/ 43 w 135"/>
              <a:gd name="T11" fmla="*/ 0 h 114"/>
              <a:gd name="T12" fmla="*/ 11 w 135"/>
              <a:gd name="T13" fmla="*/ 25 h 114"/>
              <a:gd name="T14" fmla="*/ 43 w 135"/>
              <a:gd name="T15" fmla="*/ 104 h 114"/>
              <a:gd name="T16" fmla="*/ 54 w 135"/>
              <a:gd name="T17" fmla="*/ 114 h 114"/>
              <a:gd name="T18" fmla="*/ 131 w 135"/>
              <a:gd name="T19" fmla="*/ 53 h 114"/>
              <a:gd name="T20" fmla="*/ 106 w 135"/>
              <a:gd name="T21" fmla="*/ 1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14">
                <a:moveTo>
                  <a:pt x="106" y="13"/>
                </a:moveTo>
                <a:cubicBezTo>
                  <a:pt x="104" y="13"/>
                  <a:pt x="101" y="12"/>
                  <a:pt x="99" y="12"/>
                </a:cubicBezTo>
                <a:cubicBezTo>
                  <a:pt x="97" y="12"/>
                  <a:pt x="95" y="13"/>
                  <a:pt x="93" y="13"/>
                </a:cubicBezTo>
                <a:cubicBezTo>
                  <a:pt x="86" y="14"/>
                  <a:pt x="79" y="18"/>
                  <a:pt x="75" y="23"/>
                </a:cubicBezTo>
                <a:cubicBezTo>
                  <a:pt x="71" y="12"/>
                  <a:pt x="62" y="3"/>
                  <a:pt x="50" y="1"/>
                </a:cubicBezTo>
                <a:cubicBezTo>
                  <a:pt x="48" y="0"/>
                  <a:pt x="46" y="0"/>
                  <a:pt x="43" y="0"/>
                </a:cubicBezTo>
                <a:cubicBezTo>
                  <a:pt x="28" y="0"/>
                  <a:pt x="14" y="10"/>
                  <a:pt x="11" y="25"/>
                </a:cubicBezTo>
                <a:cubicBezTo>
                  <a:pt x="11" y="25"/>
                  <a:pt x="0" y="62"/>
                  <a:pt x="43" y="104"/>
                </a:cubicBezTo>
                <a:cubicBezTo>
                  <a:pt x="46" y="108"/>
                  <a:pt x="50" y="111"/>
                  <a:pt x="54" y="114"/>
                </a:cubicBezTo>
                <a:cubicBezTo>
                  <a:pt x="124" y="97"/>
                  <a:pt x="131" y="53"/>
                  <a:pt x="131" y="53"/>
                </a:cubicBezTo>
                <a:cubicBezTo>
                  <a:pt x="135" y="35"/>
                  <a:pt x="124" y="17"/>
                  <a:pt x="106" y="13"/>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49" name="Group 48">
            <a:extLst>
              <a:ext uri="{FF2B5EF4-FFF2-40B4-BE49-F238E27FC236}">
                <a16:creationId xmlns:a16="http://schemas.microsoft.com/office/drawing/2014/main" id="{DFFC6B4F-5A35-41BE-ACA3-6EC4C767E3F7}"/>
              </a:ext>
            </a:extLst>
          </p:cNvPr>
          <p:cNvGrpSpPr/>
          <p:nvPr/>
        </p:nvGrpSpPr>
        <p:grpSpPr>
          <a:xfrm rot="21128384">
            <a:off x="1009848" y="2237907"/>
            <a:ext cx="408385" cy="407195"/>
            <a:chOff x="8062913" y="1174750"/>
            <a:chExt cx="544513" cy="542926"/>
          </a:xfrm>
          <a:solidFill>
            <a:schemeClr val="bg1"/>
          </a:solidFill>
        </p:grpSpPr>
        <p:sp>
          <p:nvSpPr>
            <p:cNvPr id="50" name="Oval 49">
              <a:extLst>
                <a:ext uri="{FF2B5EF4-FFF2-40B4-BE49-F238E27FC236}">
                  <a16:creationId xmlns:a16="http://schemas.microsoft.com/office/drawing/2014/main" id="{45B04B35-3F2E-498C-8783-444B245B60CC}"/>
                </a:ext>
              </a:extLst>
            </p:cNvPr>
            <p:cNvSpPr>
              <a:spLocks noChangeArrowheads="1"/>
            </p:cNvSpPr>
            <p:nvPr/>
          </p:nvSpPr>
          <p:spPr bwMode="auto">
            <a:xfrm>
              <a:off x="8153401" y="1265238"/>
              <a:ext cx="363538" cy="3619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 name="Rectangle 50">
              <a:extLst>
                <a:ext uri="{FF2B5EF4-FFF2-40B4-BE49-F238E27FC236}">
                  <a16:creationId xmlns:a16="http://schemas.microsoft.com/office/drawing/2014/main" id="{3A3FC449-B391-4316-ACD7-AF6DFB316F8F}"/>
                </a:ext>
              </a:extLst>
            </p:cNvPr>
            <p:cNvSpPr>
              <a:spLocks noChangeArrowheads="1"/>
            </p:cNvSpPr>
            <p:nvPr/>
          </p:nvSpPr>
          <p:spPr bwMode="auto">
            <a:xfrm>
              <a:off x="8310563" y="1174750"/>
              <a:ext cx="4603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 name="Rectangle 51">
              <a:extLst>
                <a:ext uri="{FF2B5EF4-FFF2-40B4-BE49-F238E27FC236}">
                  <a16:creationId xmlns:a16="http://schemas.microsoft.com/office/drawing/2014/main" id="{1754CF91-69B9-417F-8F44-9D137EAF2391}"/>
                </a:ext>
              </a:extLst>
            </p:cNvPr>
            <p:cNvSpPr>
              <a:spLocks noChangeArrowheads="1"/>
            </p:cNvSpPr>
            <p:nvPr/>
          </p:nvSpPr>
          <p:spPr bwMode="auto">
            <a:xfrm>
              <a:off x="8542338" y="1423988"/>
              <a:ext cx="65088"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 name="Rectangle 52">
              <a:extLst>
                <a:ext uri="{FF2B5EF4-FFF2-40B4-BE49-F238E27FC236}">
                  <a16:creationId xmlns:a16="http://schemas.microsoft.com/office/drawing/2014/main" id="{68AE3D56-FC7A-4F73-BB66-A316672A1CB0}"/>
                </a:ext>
              </a:extLst>
            </p:cNvPr>
            <p:cNvSpPr>
              <a:spLocks noChangeArrowheads="1"/>
            </p:cNvSpPr>
            <p:nvPr/>
          </p:nvSpPr>
          <p:spPr bwMode="auto">
            <a:xfrm>
              <a:off x="8310563" y="1655763"/>
              <a:ext cx="46038" cy="619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 name="Rectangle 53">
              <a:extLst>
                <a:ext uri="{FF2B5EF4-FFF2-40B4-BE49-F238E27FC236}">
                  <a16:creationId xmlns:a16="http://schemas.microsoft.com/office/drawing/2014/main" id="{0349D788-FFAC-42B3-AF1B-84A2EB148952}"/>
                </a:ext>
              </a:extLst>
            </p:cNvPr>
            <p:cNvSpPr>
              <a:spLocks noChangeArrowheads="1"/>
            </p:cNvSpPr>
            <p:nvPr/>
          </p:nvSpPr>
          <p:spPr bwMode="auto">
            <a:xfrm>
              <a:off x="8062913" y="1423988"/>
              <a:ext cx="65088"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 name="Freeform 171">
              <a:extLst>
                <a:ext uri="{FF2B5EF4-FFF2-40B4-BE49-F238E27FC236}">
                  <a16:creationId xmlns:a16="http://schemas.microsoft.com/office/drawing/2014/main" id="{FBBFF84B-0B4C-477D-B3D6-679CFA3BCA27}"/>
                </a:ext>
              </a:extLst>
            </p:cNvPr>
            <p:cNvSpPr>
              <a:spLocks/>
            </p:cNvSpPr>
            <p:nvPr/>
          </p:nvSpPr>
          <p:spPr bwMode="auto">
            <a:xfrm>
              <a:off x="8464551" y="1238250"/>
              <a:ext cx="80963" cy="77788"/>
            </a:xfrm>
            <a:custGeom>
              <a:avLst/>
              <a:gdLst>
                <a:gd name="T0" fmla="*/ 51 w 51"/>
                <a:gd name="T1" fmla="*/ 20 h 49"/>
                <a:gd name="T2" fmla="*/ 21 w 51"/>
                <a:gd name="T3" fmla="*/ 49 h 49"/>
                <a:gd name="T4" fmla="*/ 0 w 51"/>
                <a:gd name="T5" fmla="*/ 29 h 49"/>
                <a:gd name="T6" fmla="*/ 29 w 51"/>
                <a:gd name="T7" fmla="*/ 0 h 49"/>
                <a:gd name="T8" fmla="*/ 51 w 51"/>
                <a:gd name="T9" fmla="*/ 20 h 49"/>
              </a:gdLst>
              <a:ahLst/>
              <a:cxnLst>
                <a:cxn ang="0">
                  <a:pos x="T0" y="T1"/>
                </a:cxn>
                <a:cxn ang="0">
                  <a:pos x="T2" y="T3"/>
                </a:cxn>
                <a:cxn ang="0">
                  <a:pos x="T4" y="T5"/>
                </a:cxn>
                <a:cxn ang="0">
                  <a:pos x="T6" y="T7"/>
                </a:cxn>
                <a:cxn ang="0">
                  <a:pos x="T8" y="T9"/>
                </a:cxn>
              </a:cxnLst>
              <a:rect l="0" t="0" r="r" b="b"/>
              <a:pathLst>
                <a:path w="51" h="49">
                  <a:moveTo>
                    <a:pt x="51" y="20"/>
                  </a:moveTo>
                  <a:lnTo>
                    <a:pt x="21" y="49"/>
                  </a:lnTo>
                  <a:lnTo>
                    <a:pt x="0" y="29"/>
                  </a:lnTo>
                  <a:lnTo>
                    <a:pt x="29" y="0"/>
                  </a:ln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Freeform 172">
              <a:extLst>
                <a:ext uri="{FF2B5EF4-FFF2-40B4-BE49-F238E27FC236}">
                  <a16:creationId xmlns:a16="http://schemas.microsoft.com/office/drawing/2014/main" id="{91225FB2-E78B-4D16-9888-2FA2A65C677B}"/>
                </a:ext>
              </a:extLst>
            </p:cNvPr>
            <p:cNvSpPr>
              <a:spLocks/>
            </p:cNvSpPr>
            <p:nvPr/>
          </p:nvSpPr>
          <p:spPr bwMode="auto">
            <a:xfrm>
              <a:off x="8464551" y="1576388"/>
              <a:ext cx="80963" cy="79375"/>
            </a:xfrm>
            <a:custGeom>
              <a:avLst/>
              <a:gdLst>
                <a:gd name="T0" fmla="*/ 21 w 51"/>
                <a:gd name="T1" fmla="*/ 0 h 50"/>
                <a:gd name="T2" fmla="*/ 51 w 51"/>
                <a:gd name="T3" fmla="*/ 30 h 50"/>
                <a:gd name="T4" fmla="*/ 29 w 51"/>
                <a:gd name="T5" fmla="*/ 50 h 50"/>
                <a:gd name="T6" fmla="*/ 0 w 51"/>
                <a:gd name="T7" fmla="*/ 22 h 50"/>
                <a:gd name="T8" fmla="*/ 21 w 51"/>
                <a:gd name="T9" fmla="*/ 0 h 50"/>
              </a:gdLst>
              <a:ahLst/>
              <a:cxnLst>
                <a:cxn ang="0">
                  <a:pos x="T0" y="T1"/>
                </a:cxn>
                <a:cxn ang="0">
                  <a:pos x="T2" y="T3"/>
                </a:cxn>
                <a:cxn ang="0">
                  <a:pos x="T4" y="T5"/>
                </a:cxn>
                <a:cxn ang="0">
                  <a:pos x="T6" y="T7"/>
                </a:cxn>
                <a:cxn ang="0">
                  <a:pos x="T8" y="T9"/>
                </a:cxn>
              </a:cxnLst>
              <a:rect l="0" t="0" r="r" b="b"/>
              <a:pathLst>
                <a:path w="51" h="50">
                  <a:moveTo>
                    <a:pt x="21" y="0"/>
                  </a:moveTo>
                  <a:lnTo>
                    <a:pt x="51" y="30"/>
                  </a:lnTo>
                  <a:lnTo>
                    <a:pt x="29" y="50"/>
                  </a:lnTo>
                  <a:lnTo>
                    <a:pt x="0" y="22"/>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Freeform 173">
              <a:extLst>
                <a:ext uri="{FF2B5EF4-FFF2-40B4-BE49-F238E27FC236}">
                  <a16:creationId xmlns:a16="http://schemas.microsoft.com/office/drawing/2014/main" id="{340BE4C1-0B96-41E2-BC78-40F1E4FC16CB}"/>
                </a:ext>
              </a:extLst>
            </p:cNvPr>
            <p:cNvSpPr>
              <a:spLocks/>
            </p:cNvSpPr>
            <p:nvPr/>
          </p:nvSpPr>
          <p:spPr bwMode="auto">
            <a:xfrm>
              <a:off x="8126413" y="1576388"/>
              <a:ext cx="77788" cy="79375"/>
            </a:xfrm>
            <a:custGeom>
              <a:avLst/>
              <a:gdLst>
                <a:gd name="T0" fmla="*/ 29 w 49"/>
                <a:gd name="T1" fmla="*/ 0 h 50"/>
                <a:gd name="T2" fmla="*/ 49 w 49"/>
                <a:gd name="T3" fmla="*/ 22 h 50"/>
                <a:gd name="T4" fmla="*/ 21 w 49"/>
                <a:gd name="T5" fmla="*/ 50 h 50"/>
                <a:gd name="T6" fmla="*/ 0 w 49"/>
                <a:gd name="T7" fmla="*/ 30 h 50"/>
                <a:gd name="T8" fmla="*/ 29 w 49"/>
                <a:gd name="T9" fmla="*/ 0 h 50"/>
              </a:gdLst>
              <a:ahLst/>
              <a:cxnLst>
                <a:cxn ang="0">
                  <a:pos x="T0" y="T1"/>
                </a:cxn>
                <a:cxn ang="0">
                  <a:pos x="T2" y="T3"/>
                </a:cxn>
                <a:cxn ang="0">
                  <a:pos x="T4" y="T5"/>
                </a:cxn>
                <a:cxn ang="0">
                  <a:pos x="T6" y="T7"/>
                </a:cxn>
                <a:cxn ang="0">
                  <a:pos x="T8" y="T9"/>
                </a:cxn>
              </a:cxnLst>
              <a:rect l="0" t="0" r="r" b="b"/>
              <a:pathLst>
                <a:path w="49" h="50">
                  <a:moveTo>
                    <a:pt x="29" y="0"/>
                  </a:moveTo>
                  <a:lnTo>
                    <a:pt x="49" y="22"/>
                  </a:lnTo>
                  <a:lnTo>
                    <a:pt x="21" y="50"/>
                  </a:lnTo>
                  <a:lnTo>
                    <a:pt x="0" y="30"/>
                  </a:lnTo>
                  <a:lnTo>
                    <a:pt x="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Freeform 174">
              <a:extLst>
                <a:ext uri="{FF2B5EF4-FFF2-40B4-BE49-F238E27FC236}">
                  <a16:creationId xmlns:a16="http://schemas.microsoft.com/office/drawing/2014/main" id="{8CB80E37-F33A-4F12-9040-AF22D58B98F9}"/>
                </a:ext>
              </a:extLst>
            </p:cNvPr>
            <p:cNvSpPr>
              <a:spLocks/>
            </p:cNvSpPr>
            <p:nvPr/>
          </p:nvSpPr>
          <p:spPr bwMode="auto">
            <a:xfrm>
              <a:off x="8126413" y="1238250"/>
              <a:ext cx="77788" cy="77788"/>
            </a:xfrm>
            <a:custGeom>
              <a:avLst/>
              <a:gdLst>
                <a:gd name="T0" fmla="*/ 49 w 49"/>
                <a:gd name="T1" fmla="*/ 29 h 49"/>
                <a:gd name="T2" fmla="*/ 29 w 49"/>
                <a:gd name="T3" fmla="*/ 49 h 49"/>
                <a:gd name="T4" fmla="*/ 0 w 49"/>
                <a:gd name="T5" fmla="*/ 20 h 49"/>
                <a:gd name="T6" fmla="*/ 21 w 49"/>
                <a:gd name="T7" fmla="*/ 0 h 49"/>
                <a:gd name="T8" fmla="*/ 49 w 49"/>
                <a:gd name="T9" fmla="*/ 29 h 49"/>
              </a:gdLst>
              <a:ahLst/>
              <a:cxnLst>
                <a:cxn ang="0">
                  <a:pos x="T0" y="T1"/>
                </a:cxn>
                <a:cxn ang="0">
                  <a:pos x="T2" y="T3"/>
                </a:cxn>
                <a:cxn ang="0">
                  <a:pos x="T4" y="T5"/>
                </a:cxn>
                <a:cxn ang="0">
                  <a:pos x="T6" y="T7"/>
                </a:cxn>
                <a:cxn ang="0">
                  <a:pos x="T8" y="T9"/>
                </a:cxn>
              </a:cxnLst>
              <a:rect l="0" t="0" r="r" b="b"/>
              <a:pathLst>
                <a:path w="49" h="49">
                  <a:moveTo>
                    <a:pt x="49" y="29"/>
                  </a:moveTo>
                  <a:lnTo>
                    <a:pt x="29" y="49"/>
                  </a:lnTo>
                  <a:lnTo>
                    <a:pt x="0" y="20"/>
                  </a:lnTo>
                  <a:lnTo>
                    <a:pt x="21" y="0"/>
                  </a:lnTo>
                  <a:lnTo>
                    <a:pt x="49"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Freeform 175">
              <a:extLst>
                <a:ext uri="{FF2B5EF4-FFF2-40B4-BE49-F238E27FC236}">
                  <a16:creationId xmlns:a16="http://schemas.microsoft.com/office/drawing/2014/main" id="{BC33F5E9-D3F7-4082-9D2A-F250EE5FB418}"/>
                </a:ext>
              </a:extLst>
            </p:cNvPr>
            <p:cNvSpPr>
              <a:spLocks/>
            </p:cNvSpPr>
            <p:nvPr/>
          </p:nvSpPr>
          <p:spPr bwMode="auto">
            <a:xfrm>
              <a:off x="8393113" y="1185863"/>
              <a:ext cx="66675" cy="77788"/>
            </a:xfrm>
            <a:custGeom>
              <a:avLst/>
              <a:gdLst>
                <a:gd name="T0" fmla="*/ 42 w 42"/>
                <a:gd name="T1" fmla="*/ 10 h 49"/>
                <a:gd name="T2" fmla="*/ 27 w 42"/>
                <a:gd name="T3" fmla="*/ 49 h 49"/>
                <a:gd name="T4" fmla="*/ 0 w 42"/>
                <a:gd name="T5" fmla="*/ 38 h 49"/>
                <a:gd name="T6" fmla="*/ 15 w 42"/>
                <a:gd name="T7" fmla="*/ 0 h 49"/>
                <a:gd name="T8" fmla="*/ 42 w 42"/>
                <a:gd name="T9" fmla="*/ 10 h 49"/>
              </a:gdLst>
              <a:ahLst/>
              <a:cxnLst>
                <a:cxn ang="0">
                  <a:pos x="T0" y="T1"/>
                </a:cxn>
                <a:cxn ang="0">
                  <a:pos x="T2" y="T3"/>
                </a:cxn>
                <a:cxn ang="0">
                  <a:pos x="T4" y="T5"/>
                </a:cxn>
                <a:cxn ang="0">
                  <a:pos x="T6" y="T7"/>
                </a:cxn>
                <a:cxn ang="0">
                  <a:pos x="T8" y="T9"/>
                </a:cxn>
              </a:cxnLst>
              <a:rect l="0" t="0" r="r" b="b"/>
              <a:pathLst>
                <a:path w="42" h="49">
                  <a:moveTo>
                    <a:pt x="42" y="10"/>
                  </a:moveTo>
                  <a:lnTo>
                    <a:pt x="27" y="49"/>
                  </a:lnTo>
                  <a:lnTo>
                    <a:pt x="0" y="38"/>
                  </a:lnTo>
                  <a:lnTo>
                    <a:pt x="15" y="0"/>
                  </a:lnTo>
                  <a:lnTo>
                    <a:pt x="42"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 name="Freeform 176">
              <a:extLst>
                <a:ext uri="{FF2B5EF4-FFF2-40B4-BE49-F238E27FC236}">
                  <a16:creationId xmlns:a16="http://schemas.microsoft.com/office/drawing/2014/main" id="{59545B3D-EF1B-47F6-B5E0-F366B36CCF13}"/>
                </a:ext>
              </a:extLst>
            </p:cNvPr>
            <p:cNvSpPr>
              <a:spLocks/>
            </p:cNvSpPr>
            <p:nvPr/>
          </p:nvSpPr>
          <p:spPr bwMode="auto">
            <a:xfrm>
              <a:off x="8516938" y="1503363"/>
              <a:ext cx="77788" cy="68263"/>
            </a:xfrm>
            <a:custGeom>
              <a:avLst/>
              <a:gdLst>
                <a:gd name="T0" fmla="*/ 12 w 49"/>
                <a:gd name="T1" fmla="*/ 0 h 43"/>
                <a:gd name="T2" fmla="*/ 49 w 49"/>
                <a:gd name="T3" fmla="*/ 16 h 43"/>
                <a:gd name="T4" fmla="*/ 39 w 49"/>
                <a:gd name="T5" fmla="*/ 43 h 43"/>
                <a:gd name="T6" fmla="*/ 0 w 49"/>
                <a:gd name="T7" fmla="*/ 28 h 43"/>
                <a:gd name="T8" fmla="*/ 12 w 49"/>
                <a:gd name="T9" fmla="*/ 0 h 43"/>
              </a:gdLst>
              <a:ahLst/>
              <a:cxnLst>
                <a:cxn ang="0">
                  <a:pos x="T0" y="T1"/>
                </a:cxn>
                <a:cxn ang="0">
                  <a:pos x="T2" y="T3"/>
                </a:cxn>
                <a:cxn ang="0">
                  <a:pos x="T4" y="T5"/>
                </a:cxn>
                <a:cxn ang="0">
                  <a:pos x="T6" y="T7"/>
                </a:cxn>
                <a:cxn ang="0">
                  <a:pos x="T8" y="T9"/>
                </a:cxn>
              </a:cxnLst>
              <a:rect l="0" t="0" r="r" b="b"/>
              <a:pathLst>
                <a:path w="49" h="43">
                  <a:moveTo>
                    <a:pt x="12" y="0"/>
                  </a:moveTo>
                  <a:lnTo>
                    <a:pt x="49" y="16"/>
                  </a:lnTo>
                  <a:lnTo>
                    <a:pt x="39" y="43"/>
                  </a:lnTo>
                  <a:lnTo>
                    <a:pt x="0" y="28"/>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 name="Freeform 177">
              <a:extLst>
                <a:ext uri="{FF2B5EF4-FFF2-40B4-BE49-F238E27FC236}">
                  <a16:creationId xmlns:a16="http://schemas.microsoft.com/office/drawing/2014/main" id="{8DD85C91-4259-4599-A78B-E838BA3FE164}"/>
                </a:ext>
              </a:extLst>
            </p:cNvPr>
            <p:cNvSpPr>
              <a:spLocks/>
            </p:cNvSpPr>
            <p:nvPr/>
          </p:nvSpPr>
          <p:spPr bwMode="auto">
            <a:xfrm>
              <a:off x="8210551" y="1630363"/>
              <a:ext cx="66675" cy="77788"/>
            </a:xfrm>
            <a:custGeom>
              <a:avLst/>
              <a:gdLst>
                <a:gd name="T0" fmla="*/ 42 w 42"/>
                <a:gd name="T1" fmla="*/ 12 h 49"/>
                <a:gd name="T2" fmla="*/ 26 w 42"/>
                <a:gd name="T3" fmla="*/ 49 h 49"/>
                <a:gd name="T4" fmla="*/ 0 w 42"/>
                <a:gd name="T5" fmla="*/ 38 h 49"/>
                <a:gd name="T6" fmla="*/ 16 w 42"/>
                <a:gd name="T7" fmla="*/ 0 h 49"/>
                <a:gd name="T8" fmla="*/ 42 w 42"/>
                <a:gd name="T9" fmla="*/ 12 h 49"/>
              </a:gdLst>
              <a:ahLst/>
              <a:cxnLst>
                <a:cxn ang="0">
                  <a:pos x="T0" y="T1"/>
                </a:cxn>
                <a:cxn ang="0">
                  <a:pos x="T2" y="T3"/>
                </a:cxn>
                <a:cxn ang="0">
                  <a:pos x="T4" y="T5"/>
                </a:cxn>
                <a:cxn ang="0">
                  <a:pos x="T6" y="T7"/>
                </a:cxn>
                <a:cxn ang="0">
                  <a:pos x="T8" y="T9"/>
                </a:cxn>
              </a:cxnLst>
              <a:rect l="0" t="0" r="r" b="b"/>
              <a:pathLst>
                <a:path w="42" h="49">
                  <a:moveTo>
                    <a:pt x="42" y="12"/>
                  </a:moveTo>
                  <a:lnTo>
                    <a:pt x="26" y="49"/>
                  </a:lnTo>
                  <a:lnTo>
                    <a:pt x="0" y="38"/>
                  </a:lnTo>
                  <a:lnTo>
                    <a:pt x="16" y="0"/>
                  </a:lnTo>
                  <a:lnTo>
                    <a:pt x="4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 name="Freeform 178">
              <a:extLst>
                <a:ext uri="{FF2B5EF4-FFF2-40B4-BE49-F238E27FC236}">
                  <a16:creationId xmlns:a16="http://schemas.microsoft.com/office/drawing/2014/main" id="{59AB2A38-DC33-42A4-AEC0-F2DD01DDE0C8}"/>
                </a:ext>
              </a:extLst>
            </p:cNvPr>
            <p:cNvSpPr>
              <a:spLocks/>
            </p:cNvSpPr>
            <p:nvPr/>
          </p:nvSpPr>
          <p:spPr bwMode="auto">
            <a:xfrm>
              <a:off x="8072438" y="1322388"/>
              <a:ext cx="77788" cy="66675"/>
            </a:xfrm>
            <a:custGeom>
              <a:avLst/>
              <a:gdLst>
                <a:gd name="T0" fmla="*/ 39 w 49"/>
                <a:gd name="T1" fmla="*/ 42 h 42"/>
                <a:gd name="T2" fmla="*/ 0 w 49"/>
                <a:gd name="T3" fmla="*/ 26 h 42"/>
                <a:gd name="T4" fmla="*/ 12 w 49"/>
                <a:gd name="T5" fmla="*/ 0 h 42"/>
                <a:gd name="T6" fmla="*/ 49 w 49"/>
                <a:gd name="T7" fmla="*/ 15 h 42"/>
                <a:gd name="T8" fmla="*/ 39 w 49"/>
                <a:gd name="T9" fmla="*/ 42 h 42"/>
              </a:gdLst>
              <a:ahLst/>
              <a:cxnLst>
                <a:cxn ang="0">
                  <a:pos x="T0" y="T1"/>
                </a:cxn>
                <a:cxn ang="0">
                  <a:pos x="T2" y="T3"/>
                </a:cxn>
                <a:cxn ang="0">
                  <a:pos x="T4" y="T5"/>
                </a:cxn>
                <a:cxn ang="0">
                  <a:pos x="T6" y="T7"/>
                </a:cxn>
                <a:cxn ang="0">
                  <a:pos x="T8" y="T9"/>
                </a:cxn>
              </a:cxnLst>
              <a:rect l="0" t="0" r="r" b="b"/>
              <a:pathLst>
                <a:path w="49" h="42">
                  <a:moveTo>
                    <a:pt x="39" y="42"/>
                  </a:moveTo>
                  <a:lnTo>
                    <a:pt x="0" y="26"/>
                  </a:lnTo>
                  <a:lnTo>
                    <a:pt x="12" y="0"/>
                  </a:lnTo>
                  <a:lnTo>
                    <a:pt x="49" y="15"/>
                  </a:lnTo>
                  <a:lnTo>
                    <a:pt x="39"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 name="Freeform 179">
              <a:extLst>
                <a:ext uri="{FF2B5EF4-FFF2-40B4-BE49-F238E27FC236}">
                  <a16:creationId xmlns:a16="http://schemas.microsoft.com/office/drawing/2014/main" id="{DEC803F8-5570-46BC-AB87-7B3A0584F8CC}"/>
                </a:ext>
              </a:extLst>
            </p:cNvPr>
            <p:cNvSpPr>
              <a:spLocks/>
            </p:cNvSpPr>
            <p:nvPr/>
          </p:nvSpPr>
          <p:spPr bwMode="auto">
            <a:xfrm>
              <a:off x="8516938" y="1320800"/>
              <a:ext cx="77788" cy="66675"/>
            </a:xfrm>
            <a:custGeom>
              <a:avLst/>
              <a:gdLst>
                <a:gd name="T0" fmla="*/ 0 w 49"/>
                <a:gd name="T1" fmla="*/ 16 h 42"/>
                <a:gd name="T2" fmla="*/ 37 w 49"/>
                <a:gd name="T3" fmla="*/ 0 h 42"/>
                <a:gd name="T4" fmla="*/ 49 w 49"/>
                <a:gd name="T5" fmla="*/ 26 h 42"/>
                <a:gd name="T6" fmla="*/ 12 w 49"/>
                <a:gd name="T7" fmla="*/ 42 h 42"/>
                <a:gd name="T8" fmla="*/ 0 w 49"/>
                <a:gd name="T9" fmla="*/ 16 h 42"/>
              </a:gdLst>
              <a:ahLst/>
              <a:cxnLst>
                <a:cxn ang="0">
                  <a:pos x="T0" y="T1"/>
                </a:cxn>
                <a:cxn ang="0">
                  <a:pos x="T2" y="T3"/>
                </a:cxn>
                <a:cxn ang="0">
                  <a:pos x="T4" y="T5"/>
                </a:cxn>
                <a:cxn ang="0">
                  <a:pos x="T6" y="T7"/>
                </a:cxn>
                <a:cxn ang="0">
                  <a:pos x="T8" y="T9"/>
                </a:cxn>
              </a:cxnLst>
              <a:rect l="0" t="0" r="r" b="b"/>
              <a:pathLst>
                <a:path w="49" h="42">
                  <a:moveTo>
                    <a:pt x="0" y="16"/>
                  </a:moveTo>
                  <a:lnTo>
                    <a:pt x="37" y="0"/>
                  </a:lnTo>
                  <a:lnTo>
                    <a:pt x="49" y="26"/>
                  </a:lnTo>
                  <a:lnTo>
                    <a:pt x="12" y="42"/>
                  </a:lnTo>
                  <a:lnTo>
                    <a:pt x="0"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4" name="Freeform 180">
              <a:extLst>
                <a:ext uri="{FF2B5EF4-FFF2-40B4-BE49-F238E27FC236}">
                  <a16:creationId xmlns:a16="http://schemas.microsoft.com/office/drawing/2014/main" id="{24B59A4B-DFA5-4C99-A66E-C2F34DD406E5}"/>
                </a:ext>
              </a:extLst>
            </p:cNvPr>
            <p:cNvSpPr>
              <a:spLocks/>
            </p:cNvSpPr>
            <p:nvPr/>
          </p:nvSpPr>
          <p:spPr bwMode="auto">
            <a:xfrm>
              <a:off x="8393113" y="1630363"/>
              <a:ext cx="66675" cy="77788"/>
            </a:xfrm>
            <a:custGeom>
              <a:avLst/>
              <a:gdLst>
                <a:gd name="T0" fmla="*/ 42 w 42"/>
                <a:gd name="T1" fmla="*/ 37 h 49"/>
                <a:gd name="T2" fmla="*/ 16 w 42"/>
                <a:gd name="T3" fmla="*/ 49 h 49"/>
                <a:gd name="T4" fmla="*/ 0 w 42"/>
                <a:gd name="T5" fmla="*/ 10 h 49"/>
                <a:gd name="T6" fmla="*/ 27 w 42"/>
                <a:gd name="T7" fmla="*/ 0 h 49"/>
                <a:gd name="T8" fmla="*/ 42 w 42"/>
                <a:gd name="T9" fmla="*/ 37 h 49"/>
              </a:gdLst>
              <a:ahLst/>
              <a:cxnLst>
                <a:cxn ang="0">
                  <a:pos x="T0" y="T1"/>
                </a:cxn>
                <a:cxn ang="0">
                  <a:pos x="T2" y="T3"/>
                </a:cxn>
                <a:cxn ang="0">
                  <a:pos x="T4" y="T5"/>
                </a:cxn>
                <a:cxn ang="0">
                  <a:pos x="T6" y="T7"/>
                </a:cxn>
                <a:cxn ang="0">
                  <a:pos x="T8" y="T9"/>
                </a:cxn>
              </a:cxnLst>
              <a:rect l="0" t="0" r="r" b="b"/>
              <a:pathLst>
                <a:path w="42" h="49">
                  <a:moveTo>
                    <a:pt x="42" y="37"/>
                  </a:moveTo>
                  <a:lnTo>
                    <a:pt x="16" y="49"/>
                  </a:lnTo>
                  <a:lnTo>
                    <a:pt x="0" y="10"/>
                  </a:lnTo>
                  <a:lnTo>
                    <a:pt x="27" y="0"/>
                  </a:lnTo>
                  <a:lnTo>
                    <a:pt x="42"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5" name="Freeform 181">
              <a:extLst>
                <a:ext uri="{FF2B5EF4-FFF2-40B4-BE49-F238E27FC236}">
                  <a16:creationId xmlns:a16="http://schemas.microsoft.com/office/drawing/2014/main" id="{5BC8BB10-1BF6-40E7-8D95-2A23945CC5A4}"/>
                </a:ext>
              </a:extLst>
            </p:cNvPr>
            <p:cNvSpPr>
              <a:spLocks/>
            </p:cNvSpPr>
            <p:nvPr/>
          </p:nvSpPr>
          <p:spPr bwMode="auto">
            <a:xfrm>
              <a:off x="8075613" y="1504950"/>
              <a:ext cx="74613" cy="68263"/>
            </a:xfrm>
            <a:custGeom>
              <a:avLst/>
              <a:gdLst>
                <a:gd name="T0" fmla="*/ 47 w 47"/>
                <a:gd name="T1" fmla="*/ 27 h 43"/>
                <a:gd name="T2" fmla="*/ 10 w 47"/>
                <a:gd name="T3" fmla="*/ 43 h 43"/>
                <a:gd name="T4" fmla="*/ 0 w 47"/>
                <a:gd name="T5" fmla="*/ 16 h 43"/>
                <a:gd name="T6" fmla="*/ 37 w 47"/>
                <a:gd name="T7" fmla="*/ 0 h 43"/>
                <a:gd name="T8" fmla="*/ 47 w 47"/>
                <a:gd name="T9" fmla="*/ 27 h 43"/>
              </a:gdLst>
              <a:ahLst/>
              <a:cxnLst>
                <a:cxn ang="0">
                  <a:pos x="T0" y="T1"/>
                </a:cxn>
                <a:cxn ang="0">
                  <a:pos x="T2" y="T3"/>
                </a:cxn>
                <a:cxn ang="0">
                  <a:pos x="T4" y="T5"/>
                </a:cxn>
                <a:cxn ang="0">
                  <a:pos x="T6" y="T7"/>
                </a:cxn>
                <a:cxn ang="0">
                  <a:pos x="T8" y="T9"/>
                </a:cxn>
              </a:cxnLst>
              <a:rect l="0" t="0" r="r" b="b"/>
              <a:pathLst>
                <a:path w="47" h="43">
                  <a:moveTo>
                    <a:pt x="47" y="27"/>
                  </a:moveTo>
                  <a:lnTo>
                    <a:pt x="10" y="43"/>
                  </a:lnTo>
                  <a:lnTo>
                    <a:pt x="0" y="16"/>
                  </a:lnTo>
                  <a:lnTo>
                    <a:pt x="37" y="0"/>
                  </a:lnTo>
                  <a:lnTo>
                    <a:pt x="4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Freeform 182">
              <a:extLst>
                <a:ext uri="{FF2B5EF4-FFF2-40B4-BE49-F238E27FC236}">
                  <a16:creationId xmlns:a16="http://schemas.microsoft.com/office/drawing/2014/main" id="{2222F05F-0C14-4C11-82F5-1C398A625C8F}"/>
                </a:ext>
              </a:extLst>
            </p:cNvPr>
            <p:cNvSpPr>
              <a:spLocks/>
            </p:cNvSpPr>
            <p:nvPr/>
          </p:nvSpPr>
          <p:spPr bwMode="auto">
            <a:xfrm>
              <a:off x="8207376" y="1185863"/>
              <a:ext cx="68263" cy="77788"/>
            </a:xfrm>
            <a:custGeom>
              <a:avLst/>
              <a:gdLst>
                <a:gd name="T0" fmla="*/ 43 w 43"/>
                <a:gd name="T1" fmla="*/ 38 h 49"/>
                <a:gd name="T2" fmla="*/ 16 w 43"/>
                <a:gd name="T3" fmla="*/ 49 h 49"/>
                <a:gd name="T4" fmla="*/ 0 w 43"/>
                <a:gd name="T5" fmla="*/ 12 h 49"/>
                <a:gd name="T6" fmla="*/ 27 w 43"/>
                <a:gd name="T7" fmla="*/ 0 h 49"/>
                <a:gd name="T8" fmla="*/ 43 w 43"/>
                <a:gd name="T9" fmla="*/ 38 h 49"/>
              </a:gdLst>
              <a:ahLst/>
              <a:cxnLst>
                <a:cxn ang="0">
                  <a:pos x="T0" y="T1"/>
                </a:cxn>
                <a:cxn ang="0">
                  <a:pos x="T2" y="T3"/>
                </a:cxn>
                <a:cxn ang="0">
                  <a:pos x="T4" y="T5"/>
                </a:cxn>
                <a:cxn ang="0">
                  <a:pos x="T6" y="T7"/>
                </a:cxn>
                <a:cxn ang="0">
                  <a:pos x="T8" y="T9"/>
                </a:cxn>
              </a:cxnLst>
              <a:rect l="0" t="0" r="r" b="b"/>
              <a:pathLst>
                <a:path w="43" h="49">
                  <a:moveTo>
                    <a:pt x="43" y="38"/>
                  </a:moveTo>
                  <a:lnTo>
                    <a:pt x="16" y="49"/>
                  </a:lnTo>
                  <a:lnTo>
                    <a:pt x="0" y="12"/>
                  </a:lnTo>
                  <a:lnTo>
                    <a:pt x="27" y="0"/>
                  </a:lnTo>
                  <a:lnTo>
                    <a:pt x="43"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67" name="Group 66" descr="call center icon">
            <a:extLst>
              <a:ext uri="{FF2B5EF4-FFF2-40B4-BE49-F238E27FC236}">
                <a16:creationId xmlns:a16="http://schemas.microsoft.com/office/drawing/2014/main" id="{4ABC0C41-8E10-4406-BFA1-6410387CA55E}"/>
              </a:ext>
            </a:extLst>
          </p:cNvPr>
          <p:cNvGrpSpPr/>
          <p:nvPr/>
        </p:nvGrpSpPr>
        <p:grpSpPr>
          <a:xfrm rot="21371949">
            <a:off x="5934345" y="2817292"/>
            <a:ext cx="776761" cy="742031"/>
            <a:chOff x="4753571" y="5340350"/>
            <a:chExt cx="663474" cy="676275"/>
          </a:xfrm>
          <a:solidFill>
            <a:schemeClr val="accent3"/>
          </a:solidFill>
        </p:grpSpPr>
        <p:sp>
          <p:nvSpPr>
            <p:cNvPr id="68" name="Freeform 122">
              <a:extLst>
                <a:ext uri="{FF2B5EF4-FFF2-40B4-BE49-F238E27FC236}">
                  <a16:creationId xmlns:a16="http://schemas.microsoft.com/office/drawing/2014/main" id="{C648AD68-8572-4113-9FFE-AB2974C61AE7}"/>
                </a:ext>
              </a:extLst>
            </p:cNvPr>
            <p:cNvSpPr>
              <a:spLocks noEditPoints="1"/>
            </p:cNvSpPr>
            <p:nvPr userDrawn="1"/>
          </p:nvSpPr>
          <p:spPr bwMode="auto">
            <a:xfrm>
              <a:off x="4930919" y="5570538"/>
              <a:ext cx="53838" cy="53975"/>
            </a:xfrm>
            <a:custGeom>
              <a:avLst/>
              <a:gdLst>
                <a:gd name="T0" fmla="*/ 8 w 17"/>
                <a:gd name="T1" fmla="*/ 0 h 17"/>
                <a:gd name="T2" fmla="*/ 0 w 17"/>
                <a:gd name="T3" fmla="*/ 9 h 17"/>
                <a:gd name="T4" fmla="*/ 8 w 17"/>
                <a:gd name="T5" fmla="*/ 17 h 17"/>
                <a:gd name="T6" fmla="*/ 17 w 17"/>
                <a:gd name="T7" fmla="*/ 9 h 17"/>
                <a:gd name="T8" fmla="*/ 8 w 17"/>
                <a:gd name="T9" fmla="*/ 0 h 17"/>
                <a:gd name="T10" fmla="*/ 8 w 17"/>
                <a:gd name="T11" fmla="*/ 10 h 17"/>
                <a:gd name="T12" fmla="*/ 7 w 17"/>
                <a:gd name="T13" fmla="*/ 9 h 17"/>
                <a:gd name="T14" fmla="*/ 8 w 17"/>
                <a:gd name="T15" fmla="*/ 7 h 17"/>
                <a:gd name="T16" fmla="*/ 10 w 17"/>
                <a:gd name="T17" fmla="*/ 9 h 17"/>
                <a:gd name="T18" fmla="*/ 8 w 17"/>
                <a:gd name="T19"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7">
                  <a:moveTo>
                    <a:pt x="8" y="0"/>
                  </a:moveTo>
                  <a:cubicBezTo>
                    <a:pt x="4" y="0"/>
                    <a:pt x="0" y="4"/>
                    <a:pt x="0" y="9"/>
                  </a:cubicBezTo>
                  <a:cubicBezTo>
                    <a:pt x="0" y="13"/>
                    <a:pt x="4" y="17"/>
                    <a:pt x="8" y="17"/>
                  </a:cubicBezTo>
                  <a:cubicBezTo>
                    <a:pt x="13" y="17"/>
                    <a:pt x="17" y="13"/>
                    <a:pt x="17" y="9"/>
                  </a:cubicBezTo>
                  <a:cubicBezTo>
                    <a:pt x="17" y="4"/>
                    <a:pt x="13" y="0"/>
                    <a:pt x="8" y="0"/>
                  </a:cubicBezTo>
                  <a:close/>
                  <a:moveTo>
                    <a:pt x="8" y="10"/>
                  </a:moveTo>
                  <a:cubicBezTo>
                    <a:pt x="7" y="10"/>
                    <a:pt x="7" y="10"/>
                    <a:pt x="7" y="9"/>
                  </a:cubicBezTo>
                  <a:cubicBezTo>
                    <a:pt x="7" y="8"/>
                    <a:pt x="7" y="7"/>
                    <a:pt x="8" y="7"/>
                  </a:cubicBezTo>
                  <a:cubicBezTo>
                    <a:pt x="9" y="7"/>
                    <a:pt x="10" y="8"/>
                    <a:pt x="10" y="9"/>
                  </a:cubicBezTo>
                  <a:cubicBezTo>
                    <a:pt x="10" y="10"/>
                    <a:pt x="9" y="10"/>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9" name="Freeform 123">
              <a:extLst>
                <a:ext uri="{FF2B5EF4-FFF2-40B4-BE49-F238E27FC236}">
                  <a16:creationId xmlns:a16="http://schemas.microsoft.com/office/drawing/2014/main" id="{609AFA8B-8388-4AC8-A5BE-8652AA7584ED}"/>
                </a:ext>
              </a:extLst>
            </p:cNvPr>
            <p:cNvSpPr>
              <a:spLocks noEditPoints="1"/>
            </p:cNvSpPr>
            <p:nvPr userDrawn="1"/>
          </p:nvSpPr>
          <p:spPr bwMode="auto">
            <a:xfrm>
              <a:off x="5070264" y="5570538"/>
              <a:ext cx="53838" cy="53975"/>
            </a:xfrm>
            <a:custGeom>
              <a:avLst/>
              <a:gdLst>
                <a:gd name="T0" fmla="*/ 0 w 17"/>
                <a:gd name="T1" fmla="*/ 9 h 17"/>
                <a:gd name="T2" fmla="*/ 9 w 17"/>
                <a:gd name="T3" fmla="*/ 17 h 17"/>
                <a:gd name="T4" fmla="*/ 17 w 17"/>
                <a:gd name="T5" fmla="*/ 9 h 17"/>
                <a:gd name="T6" fmla="*/ 9 w 17"/>
                <a:gd name="T7" fmla="*/ 0 h 17"/>
                <a:gd name="T8" fmla="*/ 0 w 17"/>
                <a:gd name="T9" fmla="*/ 9 h 17"/>
                <a:gd name="T10" fmla="*/ 10 w 17"/>
                <a:gd name="T11" fmla="*/ 9 h 17"/>
                <a:gd name="T12" fmla="*/ 9 w 17"/>
                <a:gd name="T13" fmla="*/ 10 h 17"/>
                <a:gd name="T14" fmla="*/ 7 w 17"/>
                <a:gd name="T15" fmla="*/ 9 h 17"/>
                <a:gd name="T16" fmla="*/ 9 w 17"/>
                <a:gd name="T17" fmla="*/ 7 h 17"/>
                <a:gd name="T18" fmla="*/ 10 w 17"/>
                <a:gd name="T19"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7">
                  <a:moveTo>
                    <a:pt x="0" y="9"/>
                  </a:moveTo>
                  <a:cubicBezTo>
                    <a:pt x="0" y="13"/>
                    <a:pt x="4" y="17"/>
                    <a:pt x="9" y="17"/>
                  </a:cubicBezTo>
                  <a:cubicBezTo>
                    <a:pt x="13" y="17"/>
                    <a:pt x="17" y="13"/>
                    <a:pt x="17" y="9"/>
                  </a:cubicBezTo>
                  <a:cubicBezTo>
                    <a:pt x="17" y="4"/>
                    <a:pt x="13" y="0"/>
                    <a:pt x="9" y="0"/>
                  </a:cubicBezTo>
                  <a:cubicBezTo>
                    <a:pt x="4" y="0"/>
                    <a:pt x="0" y="4"/>
                    <a:pt x="0" y="9"/>
                  </a:cubicBezTo>
                  <a:close/>
                  <a:moveTo>
                    <a:pt x="10" y="9"/>
                  </a:moveTo>
                  <a:cubicBezTo>
                    <a:pt x="10" y="10"/>
                    <a:pt x="10" y="10"/>
                    <a:pt x="9" y="10"/>
                  </a:cubicBezTo>
                  <a:cubicBezTo>
                    <a:pt x="8" y="10"/>
                    <a:pt x="7" y="10"/>
                    <a:pt x="7" y="9"/>
                  </a:cubicBezTo>
                  <a:cubicBezTo>
                    <a:pt x="7" y="8"/>
                    <a:pt x="8" y="7"/>
                    <a:pt x="9" y="7"/>
                  </a:cubicBezTo>
                  <a:cubicBezTo>
                    <a:pt x="10" y="7"/>
                    <a:pt x="10" y="8"/>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0" name="Rectangle 124">
              <a:extLst>
                <a:ext uri="{FF2B5EF4-FFF2-40B4-BE49-F238E27FC236}">
                  <a16:creationId xmlns:a16="http://schemas.microsoft.com/office/drawing/2014/main" id="{266C50F3-7907-4E20-897C-684BA66D922C}"/>
                </a:ext>
              </a:extLst>
            </p:cNvPr>
            <p:cNvSpPr>
              <a:spLocks noChangeArrowheads="1"/>
            </p:cNvSpPr>
            <p:nvPr userDrawn="1"/>
          </p:nvSpPr>
          <p:spPr bwMode="auto">
            <a:xfrm>
              <a:off x="5200109" y="5592763"/>
              <a:ext cx="22169"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1" name="Rectangle 125">
              <a:extLst>
                <a:ext uri="{FF2B5EF4-FFF2-40B4-BE49-F238E27FC236}">
                  <a16:creationId xmlns:a16="http://schemas.microsoft.com/office/drawing/2014/main" id="{8EBF22A7-934E-4BAA-9A31-167E03FE3848}"/>
                </a:ext>
              </a:extLst>
            </p:cNvPr>
            <p:cNvSpPr>
              <a:spLocks noChangeArrowheads="1"/>
            </p:cNvSpPr>
            <p:nvPr userDrawn="1"/>
          </p:nvSpPr>
          <p:spPr bwMode="auto">
            <a:xfrm>
              <a:off x="4832744" y="5592763"/>
              <a:ext cx="22169"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2" name="Freeform 126">
              <a:extLst>
                <a:ext uri="{FF2B5EF4-FFF2-40B4-BE49-F238E27FC236}">
                  <a16:creationId xmlns:a16="http://schemas.microsoft.com/office/drawing/2014/main" id="{A83C450B-85D6-4E19-92A4-D38BBC993145}"/>
                </a:ext>
              </a:extLst>
            </p:cNvPr>
            <p:cNvSpPr>
              <a:spLocks noEditPoints="1"/>
            </p:cNvSpPr>
            <p:nvPr userDrawn="1"/>
          </p:nvSpPr>
          <p:spPr bwMode="auto">
            <a:xfrm>
              <a:off x="4753571" y="5340350"/>
              <a:ext cx="663474" cy="676275"/>
            </a:xfrm>
            <a:custGeom>
              <a:avLst/>
              <a:gdLst>
                <a:gd name="T0" fmla="*/ 161 w 209"/>
                <a:gd name="T1" fmla="*/ 89 h 212"/>
                <a:gd name="T2" fmla="*/ 86 w 209"/>
                <a:gd name="T3" fmla="*/ 0 h 212"/>
                <a:gd name="T4" fmla="*/ 11 w 209"/>
                <a:gd name="T5" fmla="*/ 89 h 212"/>
                <a:gd name="T6" fmla="*/ 11 w 209"/>
                <a:gd name="T7" fmla="*/ 176 h 212"/>
                <a:gd name="T8" fmla="*/ 141 w 209"/>
                <a:gd name="T9" fmla="*/ 212 h 212"/>
                <a:gd name="T10" fmla="*/ 209 w 209"/>
                <a:gd name="T11" fmla="*/ 130 h 212"/>
                <a:gd name="T12" fmla="*/ 128 w 209"/>
                <a:gd name="T13" fmla="*/ 147 h 212"/>
                <a:gd name="T14" fmla="*/ 126 w 209"/>
                <a:gd name="T15" fmla="*/ 127 h 212"/>
                <a:gd name="T16" fmla="*/ 141 w 209"/>
                <a:gd name="T17" fmla="*/ 130 h 212"/>
                <a:gd name="T18" fmla="*/ 64 w 209"/>
                <a:gd name="T19" fmla="*/ 151 h 212"/>
                <a:gd name="T20" fmla="*/ 56 w 209"/>
                <a:gd name="T21" fmla="*/ 152 h 212"/>
                <a:gd name="T22" fmla="*/ 140 w 209"/>
                <a:gd name="T23" fmla="*/ 113 h 212"/>
                <a:gd name="T24" fmla="*/ 132 w 209"/>
                <a:gd name="T25" fmla="*/ 113 h 212"/>
                <a:gd name="T26" fmla="*/ 96 w 209"/>
                <a:gd name="T27" fmla="*/ 120 h 212"/>
                <a:gd name="T28" fmla="*/ 86 w 209"/>
                <a:gd name="T29" fmla="*/ 133 h 212"/>
                <a:gd name="T30" fmla="*/ 86 w 209"/>
                <a:gd name="T31" fmla="*/ 140 h 212"/>
                <a:gd name="T32" fmla="*/ 46 w 209"/>
                <a:gd name="T33" fmla="*/ 72 h 212"/>
                <a:gd name="T34" fmla="*/ 127 w 209"/>
                <a:gd name="T35" fmla="*/ 99 h 212"/>
                <a:gd name="T36" fmla="*/ 83 w 209"/>
                <a:gd name="T37" fmla="*/ 123 h 212"/>
                <a:gd name="T38" fmla="*/ 86 w 209"/>
                <a:gd name="T39" fmla="*/ 147 h 212"/>
                <a:gd name="T40" fmla="*/ 86 w 209"/>
                <a:gd name="T41" fmla="*/ 175 h 212"/>
                <a:gd name="T42" fmla="*/ 86 w 209"/>
                <a:gd name="T43" fmla="*/ 147 h 212"/>
                <a:gd name="T44" fmla="*/ 117 w 209"/>
                <a:gd name="T45" fmla="*/ 175 h 212"/>
                <a:gd name="T46" fmla="*/ 155 w 209"/>
                <a:gd name="T47" fmla="*/ 89 h 212"/>
                <a:gd name="T48" fmla="*/ 134 w 209"/>
                <a:gd name="T49" fmla="*/ 99 h 212"/>
                <a:gd name="T50" fmla="*/ 155 w 209"/>
                <a:gd name="T51" fmla="*/ 89 h 212"/>
                <a:gd name="T52" fmla="*/ 141 w 209"/>
                <a:gd name="T53" fmla="*/ 62 h 212"/>
                <a:gd name="T54" fmla="*/ 134 w 209"/>
                <a:gd name="T55" fmla="*/ 65 h 212"/>
                <a:gd name="T56" fmla="*/ 112 w 209"/>
                <a:gd name="T57" fmla="*/ 51 h 212"/>
                <a:gd name="T58" fmla="*/ 42 w 209"/>
                <a:gd name="T59" fmla="*/ 65 h 212"/>
                <a:gd name="T60" fmla="*/ 32 w 209"/>
                <a:gd name="T61" fmla="*/ 65 h 212"/>
                <a:gd name="T62" fmla="*/ 35 w 209"/>
                <a:gd name="T63" fmla="*/ 72 h 212"/>
                <a:gd name="T64" fmla="*/ 39 w 209"/>
                <a:gd name="T65" fmla="*/ 106 h 212"/>
                <a:gd name="T66" fmla="*/ 32 w 209"/>
                <a:gd name="T67" fmla="*/ 113 h 212"/>
                <a:gd name="T68" fmla="*/ 63 w 209"/>
                <a:gd name="T69" fmla="*/ 141 h 212"/>
                <a:gd name="T70" fmla="*/ 32 w 209"/>
                <a:gd name="T71" fmla="*/ 151 h 212"/>
                <a:gd name="T72" fmla="*/ 134 w 209"/>
                <a:gd name="T73" fmla="*/ 181 h 212"/>
                <a:gd name="T74" fmla="*/ 86 w 209"/>
                <a:gd name="T75" fmla="*/ 205 h 212"/>
                <a:gd name="T76" fmla="*/ 39 w 209"/>
                <a:gd name="T77" fmla="*/ 181 h 212"/>
                <a:gd name="T78" fmla="*/ 18 w 209"/>
                <a:gd name="T79" fmla="*/ 178 h 212"/>
                <a:gd name="T80" fmla="*/ 49 w 209"/>
                <a:gd name="T81" fmla="*/ 181 h 212"/>
                <a:gd name="T82" fmla="*/ 124 w 209"/>
                <a:gd name="T83" fmla="*/ 153 h 212"/>
                <a:gd name="T84" fmla="*/ 141 w 209"/>
                <a:gd name="T85" fmla="*/ 205 h 212"/>
                <a:gd name="T86" fmla="*/ 148 w 209"/>
                <a:gd name="T87" fmla="*/ 205 h 212"/>
                <a:gd name="T88" fmla="*/ 202 w 209"/>
                <a:gd name="T89" fmla="*/ 137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9" h="212">
                  <a:moveTo>
                    <a:pt x="148" y="130"/>
                  </a:moveTo>
                  <a:cubicBezTo>
                    <a:pt x="148" y="111"/>
                    <a:pt x="148" y="111"/>
                    <a:pt x="148" y="111"/>
                  </a:cubicBezTo>
                  <a:cubicBezTo>
                    <a:pt x="156" y="107"/>
                    <a:pt x="161" y="99"/>
                    <a:pt x="161" y="89"/>
                  </a:cubicBezTo>
                  <a:cubicBezTo>
                    <a:pt x="161" y="80"/>
                    <a:pt x="156" y="71"/>
                    <a:pt x="148" y="68"/>
                  </a:cubicBezTo>
                  <a:cubicBezTo>
                    <a:pt x="148" y="62"/>
                    <a:pt x="148" y="62"/>
                    <a:pt x="148" y="62"/>
                  </a:cubicBezTo>
                  <a:cubicBezTo>
                    <a:pt x="148" y="28"/>
                    <a:pt x="120" y="0"/>
                    <a:pt x="86" y="0"/>
                  </a:cubicBezTo>
                  <a:cubicBezTo>
                    <a:pt x="53" y="0"/>
                    <a:pt x="25" y="28"/>
                    <a:pt x="25" y="62"/>
                  </a:cubicBezTo>
                  <a:cubicBezTo>
                    <a:pt x="25" y="68"/>
                    <a:pt x="25" y="68"/>
                    <a:pt x="25" y="68"/>
                  </a:cubicBezTo>
                  <a:cubicBezTo>
                    <a:pt x="17" y="71"/>
                    <a:pt x="11" y="80"/>
                    <a:pt x="11" y="89"/>
                  </a:cubicBezTo>
                  <a:cubicBezTo>
                    <a:pt x="11" y="99"/>
                    <a:pt x="17" y="107"/>
                    <a:pt x="25" y="111"/>
                  </a:cubicBezTo>
                  <a:cubicBezTo>
                    <a:pt x="25" y="156"/>
                    <a:pt x="25" y="156"/>
                    <a:pt x="25" y="156"/>
                  </a:cubicBezTo>
                  <a:cubicBezTo>
                    <a:pt x="19" y="161"/>
                    <a:pt x="14" y="168"/>
                    <a:pt x="11" y="176"/>
                  </a:cubicBezTo>
                  <a:cubicBezTo>
                    <a:pt x="0" y="212"/>
                    <a:pt x="0" y="212"/>
                    <a:pt x="0" y="212"/>
                  </a:cubicBezTo>
                  <a:cubicBezTo>
                    <a:pt x="86" y="212"/>
                    <a:pt x="86" y="212"/>
                    <a:pt x="86" y="212"/>
                  </a:cubicBezTo>
                  <a:cubicBezTo>
                    <a:pt x="141" y="212"/>
                    <a:pt x="141" y="212"/>
                    <a:pt x="141" y="212"/>
                  </a:cubicBezTo>
                  <a:cubicBezTo>
                    <a:pt x="144" y="212"/>
                    <a:pt x="144" y="212"/>
                    <a:pt x="144" y="212"/>
                  </a:cubicBezTo>
                  <a:cubicBezTo>
                    <a:pt x="209" y="212"/>
                    <a:pt x="209" y="212"/>
                    <a:pt x="209" y="212"/>
                  </a:cubicBezTo>
                  <a:cubicBezTo>
                    <a:pt x="209" y="130"/>
                    <a:pt x="209" y="130"/>
                    <a:pt x="209" y="130"/>
                  </a:cubicBezTo>
                  <a:lnTo>
                    <a:pt x="148" y="130"/>
                  </a:lnTo>
                  <a:close/>
                  <a:moveTo>
                    <a:pt x="141" y="151"/>
                  </a:moveTo>
                  <a:cubicBezTo>
                    <a:pt x="137" y="149"/>
                    <a:pt x="132" y="148"/>
                    <a:pt x="128" y="147"/>
                  </a:cubicBezTo>
                  <a:cubicBezTo>
                    <a:pt x="110" y="144"/>
                    <a:pt x="110" y="144"/>
                    <a:pt x="110" y="144"/>
                  </a:cubicBezTo>
                  <a:cubicBezTo>
                    <a:pt x="110" y="141"/>
                    <a:pt x="110" y="141"/>
                    <a:pt x="110" y="141"/>
                  </a:cubicBezTo>
                  <a:cubicBezTo>
                    <a:pt x="116" y="137"/>
                    <a:pt x="122" y="132"/>
                    <a:pt x="126" y="127"/>
                  </a:cubicBezTo>
                  <a:cubicBezTo>
                    <a:pt x="131" y="127"/>
                    <a:pt x="131" y="127"/>
                    <a:pt x="131" y="127"/>
                  </a:cubicBezTo>
                  <a:cubicBezTo>
                    <a:pt x="135" y="127"/>
                    <a:pt x="138" y="125"/>
                    <a:pt x="141" y="123"/>
                  </a:cubicBezTo>
                  <a:cubicBezTo>
                    <a:pt x="141" y="130"/>
                    <a:pt x="141" y="130"/>
                    <a:pt x="141" y="130"/>
                  </a:cubicBezTo>
                  <a:lnTo>
                    <a:pt x="141" y="151"/>
                  </a:lnTo>
                  <a:close/>
                  <a:moveTo>
                    <a:pt x="56" y="152"/>
                  </a:moveTo>
                  <a:cubicBezTo>
                    <a:pt x="64" y="151"/>
                    <a:pt x="64" y="151"/>
                    <a:pt x="64" y="151"/>
                  </a:cubicBezTo>
                  <a:cubicBezTo>
                    <a:pt x="82" y="180"/>
                    <a:pt x="82" y="180"/>
                    <a:pt x="82" y="180"/>
                  </a:cubicBezTo>
                  <a:cubicBezTo>
                    <a:pt x="56" y="175"/>
                    <a:pt x="56" y="175"/>
                    <a:pt x="56" y="175"/>
                  </a:cubicBezTo>
                  <a:lnTo>
                    <a:pt x="56" y="152"/>
                  </a:lnTo>
                  <a:close/>
                  <a:moveTo>
                    <a:pt x="132" y="113"/>
                  </a:moveTo>
                  <a:cubicBezTo>
                    <a:pt x="138" y="113"/>
                    <a:pt x="138" y="113"/>
                    <a:pt x="138" y="113"/>
                  </a:cubicBezTo>
                  <a:cubicBezTo>
                    <a:pt x="139" y="113"/>
                    <a:pt x="139" y="113"/>
                    <a:pt x="140" y="113"/>
                  </a:cubicBezTo>
                  <a:cubicBezTo>
                    <a:pt x="139" y="117"/>
                    <a:pt x="135" y="120"/>
                    <a:pt x="131" y="120"/>
                  </a:cubicBezTo>
                  <a:cubicBezTo>
                    <a:pt x="130" y="120"/>
                    <a:pt x="130" y="120"/>
                    <a:pt x="130" y="120"/>
                  </a:cubicBezTo>
                  <a:cubicBezTo>
                    <a:pt x="131" y="118"/>
                    <a:pt x="131" y="115"/>
                    <a:pt x="132" y="113"/>
                  </a:cubicBezTo>
                  <a:close/>
                  <a:moveTo>
                    <a:pt x="127" y="99"/>
                  </a:moveTo>
                  <a:cubicBezTo>
                    <a:pt x="127" y="107"/>
                    <a:pt x="125" y="114"/>
                    <a:pt x="122" y="120"/>
                  </a:cubicBezTo>
                  <a:cubicBezTo>
                    <a:pt x="96" y="120"/>
                    <a:pt x="96" y="120"/>
                    <a:pt x="96" y="120"/>
                  </a:cubicBezTo>
                  <a:cubicBezTo>
                    <a:pt x="95" y="116"/>
                    <a:pt x="91" y="113"/>
                    <a:pt x="86" y="113"/>
                  </a:cubicBezTo>
                  <a:cubicBezTo>
                    <a:pt x="81" y="113"/>
                    <a:pt x="76" y="118"/>
                    <a:pt x="76" y="123"/>
                  </a:cubicBezTo>
                  <a:cubicBezTo>
                    <a:pt x="76" y="129"/>
                    <a:pt x="81" y="133"/>
                    <a:pt x="86" y="133"/>
                  </a:cubicBezTo>
                  <a:cubicBezTo>
                    <a:pt x="91" y="133"/>
                    <a:pt x="95" y="131"/>
                    <a:pt x="96" y="127"/>
                  </a:cubicBezTo>
                  <a:cubicBezTo>
                    <a:pt x="117" y="127"/>
                    <a:pt x="117" y="127"/>
                    <a:pt x="117" y="127"/>
                  </a:cubicBezTo>
                  <a:cubicBezTo>
                    <a:pt x="109" y="135"/>
                    <a:pt x="99" y="140"/>
                    <a:pt x="86" y="140"/>
                  </a:cubicBezTo>
                  <a:cubicBezTo>
                    <a:pt x="64" y="140"/>
                    <a:pt x="46" y="122"/>
                    <a:pt x="46" y="99"/>
                  </a:cubicBezTo>
                  <a:cubicBezTo>
                    <a:pt x="46" y="72"/>
                    <a:pt x="46" y="72"/>
                    <a:pt x="46" y="72"/>
                  </a:cubicBezTo>
                  <a:cubicBezTo>
                    <a:pt x="46" y="72"/>
                    <a:pt x="46" y="72"/>
                    <a:pt x="46" y="72"/>
                  </a:cubicBezTo>
                  <a:cubicBezTo>
                    <a:pt x="68" y="72"/>
                    <a:pt x="89" y="68"/>
                    <a:pt x="109" y="59"/>
                  </a:cubicBezTo>
                  <a:cubicBezTo>
                    <a:pt x="113" y="66"/>
                    <a:pt x="120" y="71"/>
                    <a:pt x="127" y="72"/>
                  </a:cubicBezTo>
                  <a:lnTo>
                    <a:pt x="127" y="99"/>
                  </a:lnTo>
                  <a:close/>
                  <a:moveTo>
                    <a:pt x="90" y="123"/>
                  </a:moveTo>
                  <a:cubicBezTo>
                    <a:pt x="90" y="125"/>
                    <a:pt x="88" y="127"/>
                    <a:pt x="86" y="127"/>
                  </a:cubicBezTo>
                  <a:cubicBezTo>
                    <a:pt x="85" y="127"/>
                    <a:pt x="83" y="125"/>
                    <a:pt x="83" y="123"/>
                  </a:cubicBezTo>
                  <a:cubicBezTo>
                    <a:pt x="83" y="121"/>
                    <a:pt x="85" y="120"/>
                    <a:pt x="86" y="120"/>
                  </a:cubicBezTo>
                  <a:cubicBezTo>
                    <a:pt x="88" y="120"/>
                    <a:pt x="90" y="121"/>
                    <a:pt x="90" y="123"/>
                  </a:cubicBezTo>
                  <a:close/>
                  <a:moveTo>
                    <a:pt x="86" y="147"/>
                  </a:moveTo>
                  <a:cubicBezTo>
                    <a:pt x="92" y="147"/>
                    <a:pt x="98" y="146"/>
                    <a:pt x="103" y="144"/>
                  </a:cubicBezTo>
                  <a:cubicBezTo>
                    <a:pt x="103" y="146"/>
                    <a:pt x="103" y="146"/>
                    <a:pt x="103" y="146"/>
                  </a:cubicBezTo>
                  <a:cubicBezTo>
                    <a:pt x="86" y="175"/>
                    <a:pt x="86" y="175"/>
                    <a:pt x="86" y="175"/>
                  </a:cubicBezTo>
                  <a:cubicBezTo>
                    <a:pt x="69" y="146"/>
                    <a:pt x="69" y="146"/>
                    <a:pt x="69" y="146"/>
                  </a:cubicBezTo>
                  <a:cubicBezTo>
                    <a:pt x="69" y="144"/>
                    <a:pt x="69" y="144"/>
                    <a:pt x="69" y="144"/>
                  </a:cubicBezTo>
                  <a:cubicBezTo>
                    <a:pt x="75" y="146"/>
                    <a:pt x="80" y="147"/>
                    <a:pt x="86" y="147"/>
                  </a:cubicBezTo>
                  <a:close/>
                  <a:moveTo>
                    <a:pt x="109" y="151"/>
                  </a:moveTo>
                  <a:cubicBezTo>
                    <a:pt x="117" y="152"/>
                    <a:pt x="117" y="152"/>
                    <a:pt x="117" y="152"/>
                  </a:cubicBezTo>
                  <a:cubicBezTo>
                    <a:pt x="117" y="175"/>
                    <a:pt x="117" y="175"/>
                    <a:pt x="117" y="175"/>
                  </a:cubicBezTo>
                  <a:cubicBezTo>
                    <a:pt x="91" y="180"/>
                    <a:pt x="91" y="180"/>
                    <a:pt x="91" y="180"/>
                  </a:cubicBezTo>
                  <a:lnTo>
                    <a:pt x="109" y="151"/>
                  </a:lnTo>
                  <a:close/>
                  <a:moveTo>
                    <a:pt x="155" y="89"/>
                  </a:moveTo>
                  <a:cubicBezTo>
                    <a:pt x="155" y="98"/>
                    <a:pt x="147" y="106"/>
                    <a:pt x="138" y="106"/>
                  </a:cubicBezTo>
                  <a:cubicBezTo>
                    <a:pt x="134" y="106"/>
                    <a:pt x="134" y="106"/>
                    <a:pt x="134" y="106"/>
                  </a:cubicBezTo>
                  <a:cubicBezTo>
                    <a:pt x="134" y="104"/>
                    <a:pt x="134" y="102"/>
                    <a:pt x="134" y="99"/>
                  </a:cubicBezTo>
                  <a:cubicBezTo>
                    <a:pt x="134" y="72"/>
                    <a:pt x="134" y="72"/>
                    <a:pt x="134" y="72"/>
                  </a:cubicBezTo>
                  <a:cubicBezTo>
                    <a:pt x="138" y="72"/>
                    <a:pt x="138" y="72"/>
                    <a:pt x="138" y="72"/>
                  </a:cubicBezTo>
                  <a:cubicBezTo>
                    <a:pt x="147" y="72"/>
                    <a:pt x="155" y="80"/>
                    <a:pt x="155" y="89"/>
                  </a:cubicBezTo>
                  <a:close/>
                  <a:moveTo>
                    <a:pt x="32" y="62"/>
                  </a:moveTo>
                  <a:cubicBezTo>
                    <a:pt x="32" y="32"/>
                    <a:pt x="56" y="7"/>
                    <a:pt x="86" y="7"/>
                  </a:cubicBezTo>
                  <a:cubicBezTo>
                    <a:pt x="117" y="7"/>
                    <a:pt x="141" y="32"/>
                    <a:pt x="141" y="62"/>
                  </a:cubicBezTo>
                  <a:cubicBezTo>
                    <a:pt x="141" y="65"/>
                    <a:pt x="141" y="65"/>
                    <a:pt x="141" y="65"/>
                  </a:cubicBezTo>
                  <a:cubicBezTo>
                    <a:pt x="140" y="65"/>
                    <a:pt x="139" y="65"/>
                    <a:pt x="138" y="65"/>
                  </a:cubicBezTo>
                  <a:cubicBezTo>
                    <a:pt x="134" y="65"/>
                    <a:pt x="134" y="65"/>
                    <a:pt x="134" y="65"/>
                  </a:cubicBezTo>
                  <a:cubicBezTo>
                    <a:pt x="131" y="65"/>
                    <a:pt x="131" y="65"/>
                    <a:pt x="131" y="65"/>
                  </a:cubicBezTo>
                  <a:cubicBezTo>
                    <a:pt x="124" y="65"/>
                    <a:pt x="117" y="61"/>
                    <a:pt x="114" y="55"/>
                  </a:cubicBezTo>
                  <a:cubicBezTo>
                    <a:pt x="112" y="51"/>
                    <a:pt x="112" y="51"/>
                    <a:pt x="112" y="51"/>
                  </a:cubicBezTo>
                  <a:cubicBezTo>
                    <a:pt x="109" y="52"/>
                    <a:pt x="109" y="52"/>
                    <a:pt x="109" y="52"/>
                  </a:cubicBezTo>
                  <a:cubicBezTo>
                    <a:pt x="89" y="61"/>
                    <a:pt x="68" y="65"/>
                    <a:pt x="46" y="65"/>
                  </a:cubicBezTo>
                  <a:cubicBezTo>
                    <a:pt x="42" y="65"/>
                    <a:pt x="42" y="65"/>
                    <a:pt x="42" y="65"/>
                  </a:cubicBezTo>
                  <a:cubicBezTo>
                    <a:pt x="39" y="65"/>
                    <a:pt x="39" y="65"/>
                    <a:pt x="39" y="65"/>
                  </a:cubicBezTo>
                  <a:cubicBezTo>
                    <a:pt x="35" y="65"/>
                    <a:pt x="35" y="65"/>
                    <a:pt x="35" y="65"/>
                  </a:cubicBezTo>
                  <a:cubicBezTo>
                    <a:pt x="34" y="65"/>
                    <a:pt x="33" y="65"/>
                    <a:pt x="32" y="65"/>
                  </a:cubicBezTo>
                  <a:lnTo>
                    <a:pt x="32" y="62"/>
                  </a:lnTo>
                  <a:close/>
                  <a:moveTo>
                    <a:pt x="18" y="89"/>
                  </a:moveTo>
                  <a:cubicBezTo>
                    <a:pt x="18" y="80"/>
                    <a:pt x="26" y="72"/>
                    <a:pt x="35" y="72"/>
                  </a:cubicBezTo>
                  <a:cubicBezTo>
                    <a:pt x="39" y="72"/>
                    <a:pt x="39" y="72"/>
                    <a:pt x="39" y="72"/>
                  </a:cubicBezTo>
                  <a:cubicBezTo>
                    <a:pt x="39" y="99"/>
                    <a:pt x="39" y="99"/>
                    <a:pt x="39" y="99"/>
                  </a:cubicBezTo>
                  <a:cubicBezTo>
                    <a:pt x="39" y="102"/>
                    <a:pt x="39" y="104"/>
                    <a:pt x="39" y="106"/>
                  </a:cubicBezTo>
                  <a:cubicBezTo>
                    <a:pt x="35" y="106"/>
                    <a:pt x="35" y="106"/>
                    <a:pt x="35" y="106"/>
                  </a:cubicBezTo>
                  <a:cubicBezTo>
                    <a:pt x="26" y="106"/>
                    <a:pt x="18" y="98"/>
                    <a:pt x="18" y="89"/>
                  </a:cubicBezTo>
                  <a:close/>
                  <a:moveTo>
                    <a:pt x="32" y="113"/>
                  </a:moveTo>
                  <a:cubicBezTo>
                    <a:pt x="33" y="113"/>
                    <a:pt x="34" y="113"/>
                    <a:pt x="35" y="113"/>
                  </a:cubicBezTo>
                  <a:cubicBezTo>
                    <a:pt x="41" y="113"/>
                    <a:pt x="41" y="113"/>
                    <a:pt x="41" y="113"/>
                  </a:cubicBezTo>
                  <a:cubicBezTo>
                    <a:pt x="44" y="125"/>
                    <a:pt x="52" y="135"/>
                    <a:pt x="63" y="141"/>
                  </a:cubicBezTo>
                  <a:cubicBezTo>
                    <a:pt x="63" y="144"/>
                    <a:pt x="63" y="144"/>
                    <a:pt x="63" y="144"/>
                  </a:cubicBezTo>
                  <a:cubicBezTo>
                    <a:pt x="45" y="147"/>
                    <a:pt x="45" y="147"/>
                    <a:pt x="45" y="147"/>
                  </a:cubicBezTo>
                  <a:cubicBezTo>
                    <a:pt x="40" y="148"/>
                    <a:pt x="36" y="149"/>
                    <a:pt x="32" y="151"/>
                  </a:cubicBezTo>
                  <a:lnTo>
                    <a:pt x="32" y="113"/>
                  </a:lnTo>
                  <a:close/>
                  <a:moveTo>
                    <a:pt x="137" y="205"/>
                  </a:moveTo>
                  <a:cubicBezTo>
                    <a:pt x="134" y="181"/>
                    <a:pt x="134" y="181"/>
                    <a:pt x="134" y="181"/>
                  </a:cubicBezTo>
                  <a:cubicBezTo>
                    <a:pt x="127" y="182"/>
                    <a:pt x="127" y="182"/>
                    <a:pt x="127" y="182"/>
                  </a:cubicBezTo>
                  <a:cubicBezTo>
                    <a:pt x="130" y="205"/>
                    <a:pt x="130" y="205"/>
                    <a:pt x="130" y="205"/>
                  </a:cubicBezTo>
                  <a:cubicBezTo>
                    <a:pt x="86" y="205"/>
                    <a:pt x="86" y="205"/>
                    <a:pt x="86" y="205"/>
                  </a:cubicBezTo>
                  <a:cubicBezTo>
                    <a:pt x="43" y="205"/>
                    <a:pt x="43" y="205"/>
                    <a:pt x="43" y="205"/>
                  </a:cubicBezTo>
                  <a:cubicBezTo>
                    <a:pt x="46" y="182"/>
                    <a:pt x="46" y="182"/>
                    <a:pt x="46" y="182"/>
                  </a:cubicBezTo>
                  <a:cubicBezTo>
                    <a:pt x="39" y="181"/>
                    <a:pt x="39" y="181"/>
                    <a:pt x="39" y="181"/>
                  </a:cubicBezTo>
                  <a:cubicBezTo>
                    <a:pt x="36" y="205"/>
                    <a:pt x="36" y="205"/>
                    <a:pt x="36" y="205"/>
                  </a:cubicBezTo>
                  <a:cubicBezTo>
                    <a:pt x="9" y="205"/>
                    <a:pt x="9" y="205"/>
                    <a:pt x="9" y="205"/>
                  </a:cubicBezTo>
                  <a:cubicBezTo>
                    <a:pt x="18" y="178"/>
                    <a:pt x="18" y="178"/>
                    <a:pt x="18" y="178"/>
                  </a:cubicBezTo>
                  <a:cubicBezTo>
                    <a:pt x="22" y="165"/>
                    <a:pt x="33" y="156"/>
                    <a:pt x="46" y="154"/>
                  </a:cubicBezTo>
                  <a:cubicBezTo>
                    <a:pt x="49" y="153"/>
                    <a:pt x="49" y="153"/>
                    <a:pt x="49" y="153"/>
                  </a:cubicBezTo>
                  <a:cubicBezTo>
                    <a:pt x="49" y="181"/>
                    <a:pt x="49" y="181"/>
                    <a:pt x="49" y="181"/>
                  </a:cubicBezTo>
                  <a:cubicBezTo>
                    <a:pt x="86" y="188"/>
                    <a:pt x="86" y="188"/>
                    <a:pt x="86" y="188"/>
                  </a:cubicBezTo>
                  <a:cubicBezTo>
                    <a:pt x="124" y="181"/>
                    <a:pt x="124" y="181"/>
                    <a:pt x="124" y="181"/>
                  </a:cubicBezTo>
                  <a:cubicBezTo>
                    <a:pt x="124" y="153"/>
                    <a:pt x="124" y="153"/>
                    <a:pt x="124" y="153"/>
                  </a:cubicBezTo>
                  <a:cubicBezTo>
                    <a:pt x="127" y="154"/>
                    <a:pt x="127" y="154"/>
                    <a:pt x="127" y="154"/>
                  </a:cubicBezTo>
                  <a:cubicBezTo>
                    <a:pt x="132" y="154"/>
                    <a:pt x="137" y="156"/>
                    <a:pt x="141" y="159"/>
                  </a:cubicBezTo>
                  <a:cubicBezTo>
                    <a:pt x="141" y="205"/>
                    <a:pt x="141" y="205"/>
                    <a:pt x="141" y="205"/>
                  </a:cubicBezTo>
                  <a:lnTo>
                    <a:pt x="137" y="205"/>
                  </a:lnTo>
                  <a:close/>
                  <a:moveTo>
                    <a:pt x="202" y="205"/>
                  </a:moveTo>
                  <a:cubicBezTo>
                    <a:pt x="148" y="205"/>
                    <a:pt x="148" y="205"/>
                    <a:pt x="148" y="205"/>
                  </a:cubicBezTo>
                  <a:cubicBezTo>
                    <a:pt x="148" y="157"/>
                    <a:pt x="148" y="157"/>
                    <a:pt x="148" y="157"/>
                  </a:cubicBezTo>
                  <a:cubicBezTo>
                    <a:pt x="148" y="137"/>
                    <a:pt x="148" y="137"/>
                    <a:pt x="148" y="137"/>
                  </a:cubicBezTo>
                  <a:cubicBezTo>
                    <a:pt x="202" y="137"/>
                    <a:pt x="202" y="137"/>
                    <a:pt x="202" y="137"/>
                  </a:cubicBezTo>
                  <a:lnTo>
                    <a:pt x="202" y="2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3" name="Freeform 127">
              <a:extLst>
                <a:ext uri="{FF2B5EF4-FFF2-40B4-BE49-F238E27FC236}">
                  <a16:creationId xmlns:a16="http://schemas.microsoft.com/office/drawing/2014/main" id="{072162DF-2514-4917-9206-A258C4AC1371}"/>
                </a:ext>
              </a:extLst>
            </p:cNvPr>
            <p:cNvSpPr>
              <a:spLocks noEditPoints="1"/>
            </p:cNvSpPr>
            <p:nvPr userDrawn="1"/>
          </p:nvSpPr>
          <p:spPr bwMode="auto">
            <a:xfrm>
              <a:off x="5244446" y="5799138"/>
              <a:ext cx="131428" cy="85725"/>
            </a:xfrm>
            <a:custGeom>
              <a:avLst/>
              <a:gdLst>
                <a:gd name="T0" fmla="*/ 83 w 83"/>
                <a:gd name="T1" fmla="*/ 0 h 54"/>
                <a:gd name="T2" fmla="*/ 0 w 83"/>
                <a:gd name="T3" fmla="*/ 0 h 54"/>
                <a:gd name="T4" fmla="*/ 0 w 83"/>
                <a:gd name="T5" fmla="*/ 54 h 54"/>
                <a:gd name="T6" fmla="*/ 83 w 83"/>
                <a:gd name="T7" fmla="*/ 54 h 54"/>
                <a:gd name="T8" fmla="*/ 83 w 83"/>
                <a:gd name="T9" fmla="*/ 0 h 54"/>
                <a:gd name="T10" fmla="*/ 69 w 83"/>
                <a:gd name="T11" fmla="*/ 40 h 54"/>
                <a:gd name="T12" fmla="*/ 12 w 83"/>
                <a:gd name="T13" fmla="*/ 40 h 54"/>
                <a:gd name="T14" fmla="*/ 12 w 83"/>
                <a:gd name="T15" fmla="*/ 12 h 54"/>
                <a:gd name="T16" fmla="*/ 69 w 83"/>
                <a:gd name="T17" fmla="*/ 12 h 54"/>
                <a:gd name="T18" fmla="*/ 69 w 83"/>
                <a:gd name="T19"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 h="54">
                  <a:moveTo>
                    <a:pt x="83" y="0"/>
                  </a:moveTo>
                  <a:lnTo>
                    <a:pt x="0" y="0"/>
                  </a:lnTo>
                  <a:lnTo>
                    <a:pt x="0" y="54"/>
                  </a:lnTo>
                  <a:lnTo>
                    <a:pt x="83" y="54"/>
                  </a:lnTo>
                  <a:lnTo>
                    <a:pt x="83" y="0"/>
                  </a:lnTo>
                  <a:close/>
                  <a:moveTo>
                    <a:pt x="69" y="40"/>
                  </a:moveTo>
                  <a:lnTo>
                    <a:pt x="12" y="40"/>
                  </a:lnTo>
                  <a:lnTo>
                    <a:pt x="12" y="12"/>
                  </a:lnTo>
                  <a:lnTo>
                    <a:pt x="69" y="12"/>
                  </a:lnTo>
                  <a:lnTo>
                    <a:pt x="6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4" name="Rectangle 128">
              <a:extLst>
                <a:ext uri="{FF2B5EF4-FFF2-40B4-BE49-F238E27FC236}">
                  <a16:creationId xmlns:a16="http://schemas.microsoft.com/office/drawing/2014/main" id="{1C2AB417-67B0-4000-818A-6B63ACD862BF}"/>
                </a:ext>
              </a:extLst>
            </p:cNvPr>
            <p:cNvSpPr>
              <a:spLocks noChangeArrowheads="1"/>
            </p:cNvSpPr>
            <p:nvPr userDrawn="1"/>
          </p:nvSpPr>
          <p:spPr bwMode="auto">
            <a:xfrm>
              <a:off x="5244446" y="5907088"/>
              <a:ext cx="13142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5" name="Rectangle 129">
              <a:extLst>
                <a:ext uri="{FF2B5EF4-FFF2-40B4-BE49-F238E27FC236}">
                  <a16:creationId xmlns:a16="http://schemas.microsoft.com/office/drawing/2014/main" id="{D276A5E5-6A9D-49CB-9609-8A4E80D40BE5}"/>
                </a:ext>
              </a:extLst>
            </p:cNvPr>
            <p:cNvSpPr>
              <a:spLocks noChangeArrowheads="1"/>
            </p:cNvSpPr>
            <p:nvPr userDrawn="1"/>
          </p:nvSpPr>
          <p:spPr bwMode="auto">
            <a:xfrm>
              <a:off x="5244446" y="5948363"/>
              <a:ext cx="87091"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6" name="Rectangle 130">
              <a:extLst>
                <a:ext uri="{FF2B5EF4-FFF2-40B4-BE49-F238E27FC236}">
                  <a16:creationId xmlns:a16="http://schemas.microsoft.com/office/drawing/2014/main" id="{F4946D3F-38B9-4F9B-BDBE-E9A0DE91BCB2}"/>
                </a:ext>
              </a:extLst>
            </p:cNvPr>
            <p:cNvSpPr>
              <a:spLocks noChangeArrowheads="1"/>
            </p:cNvSpPr>
            <p:nvPr userDrawn="1"/>
          </p:nvSpPr>
          <p:spPr bwMode="auto">
            <a:xfrm>
              <a:off x="5353705" y="5948363"/>
              <a:ext cx="22169"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83" name="Rounded Rectangle 5">
            <a:extLst>
              <a:ext uri="{FF2B5EF4-FFF2-40B4-BE49-F238E27FC236}">
                <a16:creationId xmlns:a16="http://schemas.microsoft.com/office/drawing/2014/main" id="{8CB413D6-3977-4E80-9EC6-04341C963989}"/>
              </a:ext>
            </a:extLst>
          </p:cNvPr>
          <p:cNvSpPr/>
          <p:nvPr/>
        </p:nvSpPr>
        <p:spPr>
          <a:xfrm rot="21340008" flipH="1">
            <a:off x="7107543" y="1715554"/>
            <a:ext cx="458653" cy="431258"/>
          </a:xfrm>
          <a:custGeom>
            <a:avLst/>
            <a:gdLst>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217557" h="2654282">
                <a:moveTo>
                  <a:pt x="1384251" y="661544"/>
                </a:moveTo>
                <a:cubicBezTo>
                  <a:pt x="1489083" y="661544"/>
                  <a:pt x="1574067" y="746528"/>
                  <a:pt x="1574067" y="851360"/>
                </a:cubicBezTo>
                <a:cubicBezTo>
                  <a:pt x="1574067" y="956192"/>
                  <a:pt x="1489083" y="1041176"/>
                  <a:pt x="1384251" y="1041176"/>
                </a:cubicBezTo>
                <a:cubicBezTo>
                  <a:pt x="1279419" y="1041176"/>
                  <a:pt x="1194435" y="956192"/>
                  <a:pt x="1194435" y="851360"/>
                </a:cubicBezTo>
                <a:cubicBezTo>
                  <a:pt x="1194435" y="746528"/>
                  <a:pt x="1279419" y="661544"/>
                  <a:pt x="1384251" y="661544"/>
                </a:cubicBezTo>
                <a:close/>
                <a:moveTo>
                  <a:pt x="1993421" y="661544"/>
                </a:moveTo>
                <a:cubicBezTo>
                  <a:pt x="2098253" y="661544"/>
                  <a:pt x="2183237" y="746528"/>
                  <a:pt x="2183237" y="851360"/>
                </a:cubicBezTo>
                <a:cubicBezTo>
                  <a:pt x="2183237" y="956192"/>
                  <a:pt x="2098253" y="1041176"/>
                  <a:pt x="1993421" y="1041176"/>
                </a:cubicBezTo>
                <a:cubicBezTo>
                  <a:pt x="1888589" y="1041176"/>
                  <a:pt x="1803605" y="956192"/>
                  <a:pt x="1803605" y="851360"/>
                </a:cubicBezTo>
                <a:cubicBezTo>
                  <a:pt x="1803605" y="746528"/>
                  <a:pt x="1888589" y="661544"/>
                  <a:pt x="1993421" y="661544"/>
                </a:cubicBezTo>
                <a:close/>
                <a:moveTo>
                  <a:pt x="2602591" y="661544"/>
                </a:moveTo>
                <a:cubicBezTo>
                  <a:pt x="2707423" y="661544"/>
                  <a:pt x="2792407" y="746528"/>
                  <a:pt x="2792407" y="851360"/>
                </a:cubicBezTo>
                <a:cubicBezTo>
                  <a:pt x="2792407" y="956192"/>
                  <a:pt x="2707423" y="1041176"/>
                  <a:pt x="2602591" y="1041176"/>
                </a:cubicBezTo>
                <a:cubicBezTo>
                  <a:pt x="2497759" y="1041176"/>
                  <a:pt x="2412775" y="956192"/>
                  <a:pt x="2412775" y="851360"/>
                </a:cubicBezTo>
                <a:cubicBezTo>
                  <a:pt x="2412775" y="746528"/>
                  <a:pt x="2497759" y="661544"/>
                  <a:pt x="2602591" y="661544"/>
                </a:cubicBezTo>
                <a:close/>
                <a:moveTo>
                  <a:pt x="677114" y="569491"/>
                </a:moveTo>
                <a:lnTo>
                  <a:pt x="330916" y="569491"/>
                </a:lnTo>
                <a:cubicBezTo>
                  <a:pt x="148156" y="569491"/>
                  <a:pt x="0" y="717647"/>
                  <a:pt x="0" y="900407"/>
                </a:cubicBezTo>
                <a:lnTo>
                  <a:pt x="0" y="1952009"/>
                </a:lnTo>
                <a:cubicBezTo>
                  <a:pt x="0" y="2134769"/>
                  <a:pt x="148156" y="2282925"/>
                  <a:pt x="330916" y="2282925"/>
                </a:cubicBezTo>
                <a:lnTo>
                  <a:pt x="711670" y="2282925"/>
                </a:lnTo>
                <a:cubicBezTo>
                  <a:pt x="639726" y="2394386"/>
                  <a:pt x="647101" y="2475544"/>
                  <a:pt x="275077" y="2654282"/>
                </a:cubicBezTo>
                <a:cubicBezTo>
                  <a:pt x="900998" y="2583693"/>
                  <a:pt x="998412" y="2552618"/>
                  <a:pt x="1294529" y="2282925"/>
                </a:cubicBezTo>
                <a:lnTo>
                  <a:pt x="2117356" y="2282925"/>
                </a:lnTo>
                <a:cubicBezTo>
                  <a:pt x="2251554" y="2282925"/>
                  <a:pt x="2367095" y="2203043"/>
                  <a:pt x="2418395" y="2087951"/>
                </a:cubicBezTo>
                <a:cubicBezTo>
                  <a:pt x="2205538" y="2022975"/>
                  <a:pt x="2032941" y="1932583"/>
                  <a:pt x="1830857" y="1799347"/>
                </a:cubicBezTo>
                <a:lnTo>
                  <a:pt x="1008030" y="1799347"/>
                </a:lnTo>
                <a:cubicBezTo>
                  <a:pt x="825270" y="1799347"/>
                  <a:pt x="677114" y="1651191"/>
                  <a:pt x="677114" y="1468431"/>
                </a:cubicBezTo>
                <a:lnTo>
                  <a:pt x="677114" y="569491"/>
                </a:lnTo>
                <a:close/>
                <a:moveTo>
                  <a:pt x="2886641" y="0"/>
                </a:moveTo>
                <a:lnTo>
                  <a:pt x="1100201" y="0"/>
                </a:lnTo>
                <a:cubicBezTo>
                  <a:pt x="917441" y="0"/>
                  <a:pt x="769285" y="148156"/>
                  <a:pt x="769285" y="330916"/>
                </a:cubicBezTo>
                <a:lnTo>
                  <a:pt x="769285" y="1382518"/>
                </a:lnTo>
                <a:cubicBezTo>
                  <a:pt x="769285" y="1565278"/>
                  <a:pt x="917441" y="1713434"/>
                  <a:pt x="1100201" y="1713434"/>
                </a:cubicBezTo>
                <a:lnTo>
                  <a:pt x="1923028" y="1713434"/>
                </a:lnTo>
                <a:cubicBezTo>
                  <a:pt x="2301032" y="1962656"/>
                  <a:pt x="2453037" y="2007378"/>
                  <a:pt x="3078958" y="2077967"/>
                </a:cubicBezTo>
                <a:cubicBezTo>
                  <a:pt x="2713759" y="1878758"/>
                  <a:pt x="2673367" y="1899957"/>
                  <a:pt x="2505887" y="1713434"/>
                </a:cubicBezTo>
                <a:lnTo>
                  <a:pt x="2886641" y="1713434"/>
                </a:lnTo>
                <a:cubicBezTo>
                  <a:pt x="3069401" y="1713434"/>
                  <a:pt x="3217557" y="1565278"/>
                  <a:pt x="3217557" y="1382518"/>
                </a:cubicBezTo>
                <a:lnTo>
                  <a:pt x="3217557" y="330916"/>
                </a:lnTo>
                <a:cubicBezTo>
                  <a:pt x="3217557" y="148156"/>
                  <a:pt x="3069401" y="0"/>
                  <a:pt x="288664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ko-KR" altLang="en-US" sz="135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84" name="Parallelogram 15">
            <a:extLst>
              <a:ext uri="{FF2B5EF4-FFF2-40B4-BE49-F238E27FC236}">
                <a16:creationId xmlns:a16="http://schemas.microsoft.com/office/drawing/2014/main" id="{7BF0A3E3-FC09-49AB-A9D8-0DDC6FFD72F5}"/>
              </a:ext>
            </a:extLst>
          </p:cNvPr>
          <p:cNvSpPr/>
          <p:nvPr/>
        </p:nvSpPr>
        <p:spPr>
          <a:xfrm rot="21280791" flipH="1">
            <a:off x="7867825" y="1667913"/>
            <a:ext cx="457446" cy="371542"/>
          </a:xfrm>
          <a:custGeom>
            <a:avLst/>
            <a:gdLst/>
            <a:ahLst/>
            <a:cxnLst/>
            <a:rect l="l" t="t" r="r" b="b"/>
            <a:pathLst>
              <a:path w="3242753" h="3227814">
                <a:moveTo>
                  <a:pt x="1621376" y="1043635"/>
                </a:moveTo>
                <a:cubicBezTo>
                  <a:pt x="1557188" y="1043635"/>
                  <a:pt x="1505154" y="1095669"/>
                  <a:pt x="1505154" y="1159857"/>
                </a:cubicBezTo>
                <a:lnTo>
                  <a:pt x="1505154" y="1625483"/>
                </a:lnTo>
                <a:lnTo>
                  <a:pt x="1033577" y="1625483"/>
                </a:lnTo>
                <a:cubicBezTo>
                  <a:pt x="969389" y="1625483"/>
                  <a:pt x="917355" y="1677517"/>
                  <a:pt x="917355" y="1741705"/>
                </a:cubicBezTo>
                <a:cubicBezTo>
                  <a:pt x="917355" y="1805893"/>
                  <a:pt x="969389" y="1857927"/>
                  <a:pt x="1033577" y="1857927"/>
                </a:cubicBezTo>
                <a:lnTo>
                  <a:pt x="1614688" y="1857927"/>
                </a:lnTo>
                <a:lnTo>
                  <a:pt x="1619859" y="1856884"/>
                </a:lnTo>
                <a:cubicBezTo>
                  <a:pt x="1620361" y="1857187"/>
                  <a:pt x="1620868" y="1857190"/>
                  <a:pt x="1621376" y="1857190"/>
                </a:cubicBezTo>
                <a:cubicBezTo>
                  <a:pt x="1685564" y="1857190"/>
                  <a:pt x="1737598" y="1805156"/>
                  <a:pt x="1737598" y="1740968"/>
                </a:cubicBezTo>
                <a:lnTo>
                  <a:pt x="1737598" y="1159857"/>
                </a:lnTo>
                <a:cubicBezTo>
                  <a:pt x="1737598" y="1095669"/>
                  <a:pt x="1685564" y="1043635"/>
                  <a:pt x="1621376" y="1043635"/>
                </a:cubicBezTo>
                <a:close/>
                <a:moveTo>
                  <a:pt x="1621376" y="628818"/>
                </a:moveTo>
                <a:cubicBezTo>
                  <a:pt x="2206882" y="628818"/>
                  <a:pt x="2681529" y="1103464"/>
                  <a:pt x="2681529" y="1688970"/>
                </a:cubicBezTo>
                <a:cubicBezTo>
                  <a:pt x="2681529" y="2274476"/>
                  <a:pt x="2206882" y="2749122"/>
                  <a:pt x="1621376" y="2749122"/>
                </a:cubicBezTo>
                <a:cubicBezTo>
                  <a:pt x="1035870" y="2749122"/>
                  <a:pt x="561223" y="2274476"/>
                  <a:pt x="561223" y="1688970"/>
                </a:cubicBezTo>
                <a:cubicBezTo>
                  <a:pt x="561223" y="1103464"/>
                  <a:pt x="1035870" y="628818"/>
                  <a:pt x="1621376" y="628818"/>
                </a:cubicBezTo>
                <a:close/>
                <a:moveTo>
                  <a:pt x="1621376" y="424596"/>
                </a:moveTo>
                <a:cubicBezTo>
                  <a:pt x="923081" y="424596"/>
                  <a:pt x="357001" y="990676"/>
                  <a:pt x="357001" y="1688970"/>
                </a:cubicBezTo>
                <a:cubicBezTo>
                  <a:pt x="357001" y="2128645"/>
                  <a:pt x="581423" y="2515905"/>
                  <a:pt x="922189" y="2742109"/>
                </a:cubicBezTo>
                <a:lnTo>
                  <a:pt x="652992" y="3227814"/>
                </a:lnTo>
                <a:lnTo>
                  <a:pt x="911997" y="3227814"/>
                </a:lnTo>
                <a:lnTo>
                  <a:pt x="1121304" y="2850168"/>
                </a:lnTo>
                <a:cubicBezTo>
                  <a:pt x="1274563" y="2916691"/>
                  <a:pt x="1443689" y="2953344"/>
                  <a:pt x="1621376" y="2953344"/>
                </a:cubicBezTo>
                <a:cubicBezTo>
                  <a:pt x="1799063" y="2953344"/>
                  <a:pt x="1968189" y="2916691"/>
                  <a:pt x="2121449" y="2850168"/>
                </a:cubicBezTo>
                <a:lnTo>
                  <a:pt x="2330755" y="3227814"/>
                </a:lnTo>
                <a:lnTo>
                  <a:pt x="2589760" y="3227814"/>
                </a:lnTo>
                <a:lnTo>
                  <a:pt x="2320563" y="2742109"/>
                </a:lnTo>
                <a:cubicBezTo>
                  <a:pt x="2661329" y="2515905"/>
                  <a:pt x="2885751" y="2128645"/>
                  <a:pt x="2885751" y="1688970"/>
                </a:cubicBezTo>
                <a:cubicBezTo>
                  <a:pt x="2885751" y="990676"/>
                  <a:pt x="2319671" y="424596"/>
                  <a:pt x="1621376" y="424596"/>
                </a:cubicBezTo>
                <a:close/>
                <a:moveTo>
                  <a:pt x="2599800" y="123238"/>
                </a:moveTo>
                <a:cubicBezTo>
                  <a:pt x="2434609" y="120698"/>
                  <a:pt x="2268460" y="180476"/>
                  <a:pt x="2139563" y="303161"/>
                </a:cubicBezTo>
                <a:lnTo>
                  <a:pt x="3057258" y="1232053"/>
                </a:lnTo>
                <a:cubicBezTo>
                  <a:pt x="3305736" y="977255"/>
                  <a:pt x="3304415" y="570405"/>
                  <a:pt x="3054287" y="317226"/>
                </a:cubicBezTo>
                <a:cubicBezTo>
                  <a:pt x="2929224" y="190636"/>
                  <a:pt x="2764991" y="125778"/>
                  <a:pt x="2599800" y="123238"/>
                </a:cubicBezTo>
                <a:close/>
                <a:moveTo>
                  <a:pt x="642953" y="123238"/>
                </a:moveTo>
                <a:cubicBezTo>
                  <a:pt x="477762" y="125778"/>
                  <a:pt x="313529" y="190636"/>
                  <a:pt x="188466" y="317226"/>
                </a:cubicBezTo>
                <a:cubicBezTo>
                  <a:pt x="-61662" y="570405"/>
                  <a:pt x="-62983" y="977255"/>
                  <a:pt x="185495" y="1232053"/>
                </a:cubicBezTo>
                <a:lnTo>
                  <a:pt x="1103190" y="303161"/>
                </a:lnTo>
                <a:cubicBezTo>
                  <a:pt x="974294" y="180476"/>
                  <a:pt x="808144" y="120698"/>
                  <a:pt x="642953" y="123238"/>
                </a:cubicBezTo>
                <a:close/>
                <a:moveTo>
                  <a:pt x="1722692" y="0"/>
                </a:moveTo>
                <a:lnTo>
                  <a:pt x="1520061" y="0"/>
                </a:lnTo>
                <a:cubicBezTo>
                  <a:pt x="1440152" y="0"/>
                  <a:pt x="1375373" y="64779"/>
                  <a:pt x="1375373" y="144688"/>
                </a:cubicBezTo>
                <a:lnTo>
                  <a:pt x="1375373" y="289376"/>
                </a:lnTo>
                <a:lnTo>
                  <a:pt x="1867380" y="289376"/>
                </a:lnTo>
                <a:lnTo>
                  <a:pt x="1867380" y="144688"/>
                </a:lnTo>
                <a:cubicBezTo>
                  <a:pt x="1867380" y="64779"/>
                  <a:pt x="1802601" y="0"/>
                  <a:pt x="172269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ko-KR" altLang="en-US" sz="135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85" name="Smiley Face 14">
            <a:extLst>
              <a:ext uri="{FF2B5EF4-FFF2-40B4-BE49-F238E27FC236}">
                <a16:creationId xmlns:a16="http://schemas.microsoft.com/office/drawing/2014/main" id="{02FBDFD1-5341-4294-967A-0EB35BABC15C}"/>
              </a:ext>
            </a:extLst>
          </p:cNvPr>
          <p:cNvSpPr/>
          <p:nvPr/>
        </p:nvSpPr>
        <p:spPr>
          <a:xfrm rot="21340810">
            <a:off x="7940916" y="2260093"/>
            <a:ext cx="419951" cy="419951"/>
          </a:xfrm>
          <a:custGeom>
            <a:avLst/>
            <a:gdLst/>
            <a:ahLst/>
            <a:cxnLst/>
            <a:rect l="l" t="t" r="r" b="b"/>
            <a:pathLst>
              <a:path w="3240000" h="3240000">
                <a:moveTo>
                  <a:pt x="2026698" y="2215122"/>
                </a:moveTo>
                <a:cubicBezTo>
                  <a:pt x="1959656" y="2378616"/>
                  <a:pt x="1801229" y="2486070"/>
                  <a:pt x="1624533" y="2487892"/>
                </a:cubicBezTo>
                <a:cubicBezTo>
                  <a:pt x="1447837" y="2489714"/>
                  <a:pt x="1287227" y="2385551"/>
                  <a:pt x="1216828" y="2223474"/>
                </a:cubicBezTo>
                <a:lnTo>
                  <a:pt x="1039110" y="2300667"/>
                </a:lnTo>
                <a:cubicBezTo>
                  <a:pt x="1140541" y="2534187"/>
                  <a:pt x="1371947" y="2684266"/>
                  <a:pt x="1626531" y="2681641"/>
                </a:cubicBezTo>
                <a:cubicBezTo>
                  <a:pt x="1881115" y="2679016"/>
                  <a:pt x="2109376" y="2524196"/>
                  <a:pt x="2205970" y="2288634"/>
                </a:cubicBez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2025"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86" name="Smiley Face 12">
            <a:extLst>
              <a:ext uri="{FF2B5EF4-FFF2-40B4-BE49-F238E27FC236}">
                <a16:creationId xmlns:a16="http://schemas.microsoft.com/office/drawing/2014/main" id="{44D934E0-730E-4AA9-B66F-3969BC250A2E}"/>
              </a:ext>
            </a:extLst>
          </p:cNvPr>
          <p:cNvSpPr/>
          <p:nvPr/>
        </p:nvSpPr>
        <p:spPr>
          <a:xfrm rot="21270023">
            <a:off x="1066330" y="2863010"/>
            <a:ext cx="419951" cy="419951"/>
          </a:xfrm>
          <a:custGeom>
            <a:avLst/>
            <a:gdLst/>
            <a:ahLst/>
            <a:cxnLst/>
            <a:rect l="l" t="t" r="r" b="b"/>
            <a:pathLst>
              <a:path w="3240000" h="3240000">
                <a:moveTo>
                  <a:pt x="1613470" y="2077417"/>
                </a:moveTo>
                <a:cubicBezTo>
                  <a:pt x="1358886" y="2080042"/>
                  <a:pt x="1130625" y="2234862"/>
                  <a:pt x="1034031" y="2470424"/>
                </a:cubicBezTo>
                <a:lnTo>
                  <a:pt x="1213303" y="2543936"/>
                </a:lnTo>
                <a:cubicBezTo>
                  <a:pt x="1280345" y="2380442"/>
                  <a:pt x="1438772" y="2272988"/>
                  <a:pt x="1615468" y="2271166"/>
                </a:cubicBezTo>
                <a:cubicBezTo>
                  <a:pt x="1792164" y="2269344"/>
                  <a:pt x="1952774" y="2373507"/>
                  <a:pt x="2023173" y="2535584"/>
                </a:cubicBezTo>
                <a:lnTo>
                  <a:pt x="2200891" y="2458391"/>
                </a:lnTo>
                <a:cubicBezTo>
                  <a:pt x="2099460" y="2224871"/>
                  <a:pt x="1868054" y="2074792"/>
                  <a:pt x="1613470" y="2077417"/>
                </a:cubicBez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9" y="72832"/>
                </a:lnTo>
                <a:lnTo>
                  <a:pt x="2250577" y="127308"/>
                </a:lnTo>
                <a:lnTo>
                  <a:pt x="2392188" y="195525"/>
                </a:lnTo>
                <a:lnTo>
                  <a:pt x="2525758" y="276671"/>
                </a:lnTo>
                <a:lnTo>
                  <a:pt x="2650471" y="369929"/>
                </a:lnTo>
                <a:lnTo>
                  <a:pt x="2765513" y="474487"/>
                </a:lnTo>
                <a:lnTo>
                  <a:pt x="2870071" y="589530"/>
                </a:lnTo>
                <a:lnTo>
                  <a:pt x="2963330"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30" y="2525758"/>
                </a:lnTo>
                <a:lnTo>
                  <a:pt x="2870071" y="2650471"/>
                </a:lnTo>
                <a:lnTo>
                  <a:pt x="2765513" y="2765513"/>
                </a:lnTo>
                <a:lnTo>
                  <a:pt x="2650471" y="2870071"/>
                </a:lnTo>
                <a:lnTo>
                  <a:pt x="2525758" y="2963330"/>
                </a:lnTo>
                <a:lnTo>
                  <a:pt x="2392188" y="3044475"/>
                </a:lnTo>
                <a:lnTo>
                  <a:pt x="2250577" y="3112693"/>
                </a:lnTo>
                <a:lnTo>
                  <a:pt x="2101739" y="3167168"/>
                </a:lnTo>
                <a:lnTo>
                  <a:pt x="1946487" y="3207088"/>
                </a:lnTo>
                <a:lnTo>
                  <a:pt x="1785636" y="3231636"/>
                </a:lnTo>
                <a:cubicBezTo>
                  <a:pt x="1731176" y="3237167"/>
                  <a:pt x="1675919" y="3240000"/>
                  <a:pt x="1620000" y="3240000"/>
                </a:cubicBezTo>
                <a:cubicBezTo>
                  <a:pt x="1508163"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4" y="3019536"/>
                  <a:pt x="757335" y="2992442"/>
                  <a:pt x="714243" y="2963330"/>
                </a:cubicBezTo>
                <a:cubicBezTo>
                  <a:pt x="671151" y="2934217"/>
                  <a:pt x="629534" y="2903086"/>
                  <a:pt x="589530" y="2870071"/>
                </a:cubicBezTo>
                <a:cubicBezTo>
                  <a:pt x="549525" y="2837056"/>
                  <a:pt x="511133" y="2802158"/>
                  <a:pt x="474487" y="2765513"/>
                </a:cubicBezTo>
                <a:cubicBezTo>
                  <a:pt x="437842" y="2728868"/>
                  <a:pt x="402944" y="2690475"/>
                  <a:pt x="369930" y="2650471"/>
                </a:cubicBezTo>
                <a:cubicBezTo>
                  <a:pt x="336915" y="2610466"/>
                  <a:pt x="305783" y="2568850"/>
                  <a:pt x="276671" y="2525758"/>
                </a:cubicBezTo>
                <a:cubicBezTo>
                  <a:pt x="247558" y="2482665"/>
                  <a:pt x="220465" y="2438097"/>
                  <a:pt x="195526" y="2392188"/>
                </a:cubicBezTo>
                <a:cubicBezTo>
                  <a:pt x="170586" y="2346280"/>
                  <a:pt x="147802" y="2299031"/>
                  <a:pt x="127308" y="2250577"/>
                </a:cubicBezTo>
                <a:cubicBezTo>
                  <a:pt x="106814" y="2202124"/>
                  <a:pt x="88610" y="2152466"/>
                  <a:pt x="72832" y="2101739"/>
                </a:cubicBezTo>
                <a:cubicBezTo>
                  <a:pt x="57055"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5" y="1188989"/>
                  <a:pt x="72832" y="1138262"/>
                </a:cubicBezTo>
                <a:cubicBezTo>
                  <a:pt x="88610" y="1087535"/>
                  <a:pt x="106814" y="1037877"/>
                  <a:pt x="127308" y="989423"/>
                </a:cubicBezTo>
                <a:cubicBezTo>
                  <a:pt x="147802" y="940970"/>
                  <a:pt x="170586" y="893721"/>
                  <a:pt x="195526" y="847812"/>
                </a:cubicBezTo>
                <a:cubicBezTo>
                  <a:pt x="220465" y="801904"/>
                  <a:pt x="247558" y="757335"/>
                  <a:pt x="276671" y="714243"/>
                </a:cubicBezTo>
                <a:cubicBezTo>
                  <a:pt x="305783" y="671151"/>
                  <a:pt x="336915" y="629534"/>
                  <a:pt x="369930" y="589530"/>
                </a:cubicBezTo>
                <a:cubicBezTo>
                  <a:pt x="402944" y="549525"/>
                  <a:pt x="437842" y="511133"/>
                  <a:pt x="474487" y="474487"/>
                </a:cubicBezTo>
                <a:cubicBezTo>
                  <a:pt x="511133" y="437842"/>
                  <a:pt x="549525" y="402944"/>
                  <a:pt x="589530" y="369929"/>
                </a:cubicBezTo>
                <a:cubicBezTo>
                  <a:pt x="629534" y="336915"/>
                  <a:pt x="671151" y="305783"/>
                  <a:pt x="714243" y="276671"/>
                </a:cubicBezTo>
                <a:cubicBezTo>
                  <a:pt x="757335" y="247558"/>
                  <a:pt x="801904"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2025"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87" name="Teardrop 17">
            <a:extLst>
              <a:ext uri="{FF2B5EF4-FFF2-40B4-BE49-F238E27FC236}">
                <a16:creationId xmlns:a16="http://schemas.microsoft.com/office/drawing/2014/main" id="{6199BC70-EB77-4D05-B0C2-CEEF26464457}"/>
              </a:ext>
            </a:extLst>
          </p:cNvPr>
          <p:cNvSpPr/>
          <p:nvPr/>
        </p:nvSpPr>
        <p:spPr>
          <a:xfrm rot="18705839">
            <a:off x="325195" y="2953909"/>
            <a:ext cx="467350" cy="437959"/>
          </a:xfrm>
          <a:custGeom>
            <a:avLst/>
            <a:gdLst/>
            <a:ahLst/>
            <a:cxnLst/>
            <a:rect l="l" t="t" r="r" b="b"/>
            <a:pathLst>
              <a:path w="2646489" h="2688071">
                <a:moveTo>
                  <a:pt x="306023" y="2382048"/>
                </a:moveTo>
                <a:cubicBezTo>
                  <a:pt x="271732" y="2441625"/>
                  <a:pt x="254586" y="2501201"/>
                  <a:pt x="254586" y="2560778"/>
                </a:cubicBezTo>
                <a:cubicBezTo>
                  <a:pt x="254586" y="2631080"/>
                  <a:pt x="197595" y="2688071"/>
                  <a:pt x="127293" y="2688071"/>
                </a:cubicBezTo>
                <a:cubicBezTo>
                  <a:pt x="56991" y="2688071"/>
                  <a:pt x="0" y="2631081"/>
                  <a:pt x="0" y="2560778"/>
                </a:cubicBezTo>
                <a:cubicBezTo>
                  <a:pt x="0" y="2490477"/>
                  <a:pt x="56991" y="2433485"/>
                  <a:pt x="127293" y="2433485"/>
                </a:cubicBezTo>
                <a:cubicBezTo>
                  <a:pt x="186870" y="2433486"/>
                  <a:pt x="246446" y="2416340"/>
                  <a:pt x="306023" y="2382048"/>
                </a:cubicBezTo>
                <a:close/>
                <a:moveTo>
                  <a:pt x="812224" y="2334103"/>
                </a:moveTo>
                <a:cubicBezTo>
                  <a:pt x="777933" y="2393681"/>
                  <a:pt x="760787" y="2453256"/>
                  <a:pt x="760787" y="2512834"/>
                </a:cubicBezTo>
                <a:cubicBezTo>
                  <a:pt x="760787" y="2583136"/>
                  <a:pt x="703796" y="2640127"/>
                  <a:pt x="633494" y="2640127"/>
                </a:cubicBezTo>
                <a:cubicBezTo>
                  <a:pt x="563192" y="2640127"/>
                  <a:pt x="506201" y="2583136"/>
                  <a:pt x="506201" y="2512834"/>
                </a:cubicBezTo>
                <a:cubicBezTo>
                  <a:pt x="506201" y="2442532"/>
                  <a:pt x="563192" y="2385541"/>
                  <a:pt x="633494" y="2385541"/>
                </a:cubicBezTo>
                <a:cubicBezTo>
                  <a:pt x="693071" y="2385540"/>
                  <a:pt x="752647" y="2368395"/>
                  <a:pt x="812224" y="2334103"/>
                </a:cubicBezTo>
                <a:close/>
                <a:moveTo>
                  <a:pt x="353968" y="1875848"/>
                </a:moveTo>
                <a:cubicBezTo>
                  <a:pt x="319677" y="1935424"/>
                  <a:pt x="302531" y="1995001"/>
                  <a:pt x="302530" y="2054578"/>
                </a:cubicBezTo>
                <a:cubicBezTo>
                  <a:pt x="302530" y="2124880"/>
                  <a:pt x="245539" y="2181871"/>
                  <a:pt x="175237" y="2181871"/>
                </a:cubicBezTo>
                <a:cubicBezTo>
                  <a:pt x="104935" y="2181871"/>
                  <a:pt x="47945" y="2124880"/>
                  <a:pt x="47944" y="2054578"/>
                </a:cubicBezTo>
                <a:cubicBezTo>
                  <a:pt x="47944" y="1984276"/>
                  <a:pt x="104935" y="1927285"/>
                  <a:pt x="175237" y="1927285"/>
                </a:cubicBezTo>
                <a:cubicBezTo>
                  <a:pt x="234815" y="1927285"/>
                  <a:pt x="294391" y="1910139"/>
                  <a:pt x="353968" y="1875848"/>
                </a:cubicBezTo>
                <a:close/>
                <a:moveTo>
                  <a:pt x="401912" y="1369646"/>
                </a:moveTo>
                <a:cubicBezTo>
                  <a:pt x="367621" y="1429223"/>
                  <a:pt x="350475" y="1488799"/>
                  <a:pt x="350475" y="1548377"/>
                </a:cubicBezTo>
                <a:cubicBezTo>
                  <a:pt x="350475" y="1618679"/>
                  <a:pt x="293484" y="1675670"/>
                  <a:pt x="223182" y="1675670"/>
                </a:cubicBezTo>
                <a:cubicBezTo>
                  <a:pt x="152880" y="1675670"/>
                  <a:pt x="95889" y="1618679"/>
                  <a:pt x="95889" y="1548377"/>
                </a:cubicBezTo>
                <a:cubicBezTo>
                  <a:pt x="95889" y="1478075"/>
                  <a:pt x="152880" y="1421084"/>
                  <a:pt x="223182" y="1421084"/>
                </a:cubicBezTo>
                <a:cubicBezTo>
                  <a:pt x="282759" y="1421084"/>
                  <a:pt x="342335" y="1403938"/>
                  <a:pt x="401912" y="1369646"/>
                </a:cubicBezTo>
                <a:close/>
                <a:moveTo>
                  <a:pt x="1318425" y="2286158"/>
                </a:moveTo>
                <a:cubicBezTo>
                  <a:pt x="1284134" y="2345735"/>
                  <a:pt x="1266988" y="2405312"/>
                  <a:pt x="1266987" y="2464888"/>
                </a:cubicBezTo>
                <a:cubicBezTo>
                  <a:pt x="1266987" y="2535190"/>
                  <a:pt x="1209996" y="2592182"/>
                  <a:pt x="1139694" y="2592182"/>
                </a:cubicBezTo>
                <a:cubicBezTo>
                  <a:pt x="1069392" y="2592182"/>
                  <a:pt x="1012402" y="2535191"/>
                  <a:pt x="1012401" y="2464888"/>
                </a:cubicBezTo>
                <a:cubicBezTo>
                  <a:pt x="1012401" y="2394586"/>
                  <a:pt x="1069392" y="2337595"/>
                  <a:pt x="1139694" y="2337595"/>
                </a:cubicBezTo>
                <a:cubicBezTo>
                  <a:pt x="1199271" y="2337596"/>
                  <a:pt x="1258848" y="2320449"/>
                  <a:pt x="1318425" y="2286158"/>
                </a:cubicBezTo>
                <a:close/>
                <a:moveTo>
                  <a:pt x="860169" y="1827902"/>
                </a:moveTo>
                <a:cubicBezTo>
                  <a:pt x="825878" y="1887479"/>
                  <a:pt x="808731" y="1947056"/>
                  <a:pt x="808731" y="2006633"/>
                </a:cubicBezTo>
                <a:cubicBezTo>
                  <a:pt x="808731" y="2076935"/>
                  <a:pt x="751740" y="2133926"/>
                  <a:pt x="681438" y="2133926"/>
                </a:cubicBezTo>
                <a:cubicBezTo>
                  <a:pt x="611136" y="2133926"/>
                  <a:pt x="554146" y="2076935"/>
                  <a:pt x="554145" y="2006633"/>
                </a:cubicBezTo>
                <a:cubicBezTo>
                  <a:pt x="554145" y="1936331"/>
                  <a:pt x="611136" y="1879340"/>
                  <a:pt x="681438" y="1879340"/>
                </a:cubicBezTo>
                <a:cubicBezTo>
                  <a:pt x="741015" y="1879340"/>
                  <a:pt x="800591" y="1862193"/>
                  <a:pt x="860169" y="1827902"/>
                </a:cubicBezTo>
                <a:close/>
                <a:moveTo>
                  <a:pt x="2096803" y="190871"/>
                </a:moveTo>
                <a:cubicBezTo>
                  <a:pt x="2253382" y="347450"/>
                  <a:pt x="2314442" y="563378"/>
                  <a:pt x="2268166" y="764238"/>
                </a:cubicBezTo>
                <a:cubicBezTo>
                  <a:pt x="2361334" y="768461"/>
                  <a:pt x="2450817" y="809378"/>
                  <a:pt x="2521691" y="880252"/>
                </a:cubicBezTo>
                <a:cubicBezTo>
                  <a:pt x="2675615" y="1034176"/>
                  <a:pt x="2688247" y="1275888"/>
                  <a:pt x="2553508" y="1439575"/>
                </a:cubicBezTo>
                <a:cubicBezTo>
                  <a:pt x="2557767" y="1440633"/>
                  <a:pt x="2560483" y="1443301"/>
                  <a:pt x="2563181" y="1445999"/>
                </a:cubicBezTo>
                <a:cubicBezTo>
                  <a:pt x="2819847" y="1702665"/>
                  <a:pt x="2819847" y="2118808"/>
                  <a:pt x="2563181" y="2375474"/>
                </a:cubicBezTo>
                <a:cubicBezTo>
                  <a:pt x="2320841" y="2617815"/>
                  <a:pt x="1936328" y="2631341"/>
                  <a:pt x="1678325" y="2415804"/>
                </a:cubicBezTo>
                <a:lnTo>
                  <a:pt x="1676180" y="2417949"/>
                </a:lnTo>
                <a:lnTo>
                  <a:pt x="1633705" y="2375475"/>
                </a:lnTo>
                <a:lnTo>
                  <a:pt x="366513" y="1108282"/>
                </a:lnTo>
                <a:lnTo>
                  <a:pt x="369979" y="1104815"/>
                </a:lnTo>
                <a:cubicBezTo>
                  <a:pt x="349908" y="1089573"/>
                  <a:pt x="330850" y="1072619"/>
                  <a:pt x="312598" y="1054367"/>
                </a:cubicBezTo>
                <a:cubicBezTo>
                  <a:pt x="55932" y="797701"/>
                  <a:pt x="55932" y="381558"/>
                  <a:pt x="312598" y="124891"/>
                </a:cubicBezTo>
                <a:cubicBezTo>
                  <a:pt x="569264" y="-131775"/>
                  <a:pt x="985408" y="-131775"/>
                  <a:pt x="1242074" y="124891"/>
                </a:cubicBezTo>
                <a:lnTo>
                  <a:pt x="1249606" y="136238"/>
                </a:lnTo>
                <a:cubicBezTo>
                  <a:pt x="1499513" y="-63604"/>
                  <a:pt x="1863845" y="-42087"/>
                  <a:pt x="2096803" y="19087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2025"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5" name="Rectangle 14">
            <a:extLst>
              <a:ext uri="{FF2B5EF4-FFF2-40B4-BE49-F238E27FC236}">
                <a16:creationId xmlns:a16="http://schemas.microsoft.com/office/drawing/2014/main" id="{EC9E292A-1015-4F02-A9E4-8D50C998F06D}"/>
              </a:ext>
            </a:extLst>
          </p:cNvPr>
          <p:cNvSpPr/>
          <p:nvPr/>
        </p:nvSpPr>
        <p:spPr>
          <a:xfrm rot="21332474">
            <a:off x="2134743" y="2277855"/>
            <a:ext cx="4572000" cy="923330"/>
          </a:xfrm>
          <a:prstGeom prst="rect">
            <a:avLst/>
          </a:prstGeom>
        </p:spPr>
        <p:txBody>
          <a:bodyPr>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a:ln>
                  <a:noFill/>
                </a:ln>
                <a:solidFill>
                  <a:srgbClr val="54565A"/>
                </a:solidFill>
                <a:effectLst/>
                <a:uLnTx/>
                <a:uFillTx/>
                <a:latin typeface="Arial" panose="020B0604020202020204" pitchFamily="34" charset="0"/>
                <a:ea typeface="+mn-ea"/>
                <a:cs typeface="Arial" panose="020B0604020202020204" pitchFamily="34" charset="0"/>
              </a:rPr>
              <a:t>We believe it’s important to provide a place of safety without judgement for people to get together to support each other, whilst also recognising mental health does not discriminate; we all have to look after it.</a:t>
            </a:r>
            <a:endParaRPr kumimoji="0" lang="en-GB" sz="135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8" name="Text Placeholder 2">
            <a:extLst>
              <a:ext uri="{FF2B5EF4-FFF2-40B4-BE49-F238E27FC236}">
                <a16:creationId xmlns:a16="http://schemas.microsoft.com/office/drawing/2014/main" id="{3A461676-9135-4E72-86E1-7B034F709A64}"/>
              </a:ext>
            </a:extLst>
          </p:cNvPr>
          <p:cNvSpPr txBox="1">
            <a:spLocks/>
          </p:cNvSpPr>
          <p:nvPr/>
        </p:nvSpPr>
        <p:spPr>
          <a:xfrm rot="21344785">
            <a:off x="-244150" y="278939"/>
            <a:ext cx="5644645" cy="597006"/>
          </a:xfrm>
          <a:prstGeom prst="rect">
            <a:avLst/>
          </a:prstGeom>
          <a:solidFill>
            <a:srgbClr val="FFFFFF"/>
          </a:solidFill>
          <a:ln>
            <a:noFill/>
          </a:ln>
          <a:effectLst>
            <a:outerShdw blurRad="50800" dist="38100" algn="l" rotWithShape="0">
              <a:prstClr val="black">
                <a:alpha val="40000"/>
              </a:prstClr>
            </a:outerShdw>
          </a:effectLst>
        </p:spPr>
        <p:txBody>
          <a:bodyPr vert="horz" wrap="square" lIns="0" tIns="0" rIns="0" bIns="0" anchor="t" anchorCtr="0" compatLnSpc="1">
            <a:noAutofit/>
          </a:bodyPr>
          <a:lstStyle>
            <a:lvl1pPr marL="0" marR="0" lvl="0" indent="0" algn="l" defTabSz="685800" rtl="0" fontAlgn="auto" hangingPunct="1">
              <a:lnSpc>
                <a:spcPct val="90000"/>
              </a:lnSpc>
              <a:spcBef>
                <a:spcPts val="750"/>
              </a:spcBef>
              <a:spcAft>
                <a:spcPts val="0"/>
              </a:spcAft>
              <a:buClr>
                <a:srgbClr val="E4242A"/>
              </a:buClr>
              <a:buSzPct val="150000"/>
              <a:buFont typeface="Courier New" pitchFamily="49"/>
              <a:buNone/>
              <a:tabLst/>
              <a:defRPr lang="en-US" sz="1800" b="0" i="0" u="none" strike="noStrike" kern="1200" cap="none" spc="-20" baseline="0">
                <a:solidFill>
                  <a:srgbClr val="FFFFFF"/>
                </a:solidFill>
                <a:uFillTx/>
                <a:latin typeface="Arial" pitchFamily="34"/>
              </a:defRPr>
            </a:lvl1pPr>
            <a:lvl2pPr marL="514350" marR="0" lvl="1" indent="-171450" algn="l" defTabSz="685800" rtl="0" fontAlgn="auto" hangingPunct="1">
              <a:lnSpc>
                <a:spcPct val="90000"/>
              </a:lnSpc>
              <a:spcBef>
                <a:spcPts val="375"/>
              </a:spcBef>
              <a:spcAft>
                <a:spcPts val="0"/>
              </a:spcAft>
              <a:buClr>
                <a:srgbClr val="E4242A"/>
              </a:buClr>
              <a:buSzPct val="100000"/>
              <a:buFont typeface="Arial" pitchFamily="34"/>
              <a:buChar char="•"/>
              <a:tabLst/>
              <a:defRPr lang="en-US" sz="1800" b="0" i="0" u="none" strike="noStrike" kern="1200" cap="none" spc="-20" baseline="0">
                <a:solidFill>
                  <a:srgbClr val="000000"/>
                </a:solidFill>
                <a:uFillTx/>
                <a:latin typeface="Arial" pitchFamily="34"/>
              </a:defRPr>
            </a:lvl2pPr>
            <a:lvl3pPr marL="857250" marR="0" lvl="2" indent="-171450" algn="l" defTabSz="685800" rtl="0" fontAlgn="auto" hangingPunct="1">
              <a:lnSpc>
                <a:spcPct val="90000"/>
              </a:lnSpc>
              <a:spcBef>
                <a:spcPts val="375"/>
              </a:spcBef>
              <a:spcAft>
                <a:spcPts val="0"/>
              </a:spcAft>
              <a:buClr>
                <a:srgbClr val="E4242A"/>
              </a:buClr>
              <a:buSzPct val="100000"/>
              <a:buFont typeface="Arial" pitchFamily="34"/>
              <a:buChar char="•"/>
              <a:tabLst/>
              <a:defRPr lang="en-US" sz="1800" b="0" i="0" u="none" strike="noStrike" kern="1200" cap="none" spc="-20" baseline="0">
                <a:solidFill>
                  <a:srgbClr val="000000"/>
                </a:solidFill>
                <a:uFillTx/>
                <a:latin typeface="Arial" pitchFamily="34"/>
              </a:defRPr>
            </a:lvl3pPr>
            <a:lvl4pPr marL="1200150" marR="0" lvl="3" indent="-171450" algn="l" defTabSz="685800" rtl="0" fontAlgn="auto" hangingPunct="1">
              <a:lnSpc>
                <a:spcPct val="90000"/>
              </a:lnSpc>
              <a:spcBef>
                <a:spcPts val="375"/>
              </a:spcBef>
              <a:spcAft>
                <a:spcPts val="0"/>
              </a:spcAft>
              <a:buClr>
                <a:srgbClr val="E4242A"/>
              </a:buClr>
              <a:buSzPct val="100000"/>
              <a:buFont typeface="Arial" pitchFamily="34"/>
              <a:buChar char="•"/>
              <a:tabLst/>
              <a:defRPr lang="en-US" sz="1800" b="0" i="0" u="none" strike="noStrike" kern="1200" cap="none" spc="-20" baseline="0">
                <a:solidFill>
                  <a:srgbClr val="000000"/>
                </a:solidFill>
                <a:uFillTx/>
                <a:latin typeface="Arial" pitchFamily="34"/>
              </a:defRPr>
            </a:lvl4pPr>
            <a:lvl5pPr marL="1543050" marR="0" lvl="4" indent="-171450" algn="l" defTabSz="685800" rtl="0" fontAlgn="auto" hangingPunct="1">
              <a:lnSpc>
                <a:spcPct val="90000"/>
              </a:lnSpc>
              <a:spcBef>
                <a:spcPts val="375"/>
              </a:spcBef>
              <a:spcAft>
                <a:spcPts val="0"/>
              </a:spcAft>
              <a:buClr>
                <a:srgbClr val="E4242A"/>
              </a:buClr>
              <a:buSzPct val="100000"/>
              <a:buFont typeface="Arial" pitchFamily="34"/>
              <a:buChar char="•"/>
              <a:tabLst/>
              <a:defRPr lang="en-US" sz="1800" b="0" i="0" u="none" strike="noStrike" kern="1200" cap="none" spc="-20" baseline="0">
                <a:solidFill>
                  <a:srgbClr val="000000"/>
                </a:solidFill>
                <a:uFillTx/>
                <a:latin typeface="Arial" pitchFamily="3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85763" marR="0" lvl="1" indent="0" algn="l" defTabSz="514350" rtl="0" eaLnBrk="1" fontAlgn="auto" latinLnBrk="0" hangingPunct="1">
              <a:lnSpc>
                <a:spcPct val="90000"/>
              </a:lnSpc>
              <a:spcBef>
                <a:spcPts val="563"/>
              </a:spcBef>
              <a:spcAft>
                <a:spcPts val="0"/>
              </a:spcAft>
              <a:buClr>
                <a:srgbClr val="E4242A"/>
              </a:buClr>
              <a:buSzPct val="150000"/>
              <a:buFont typeface="Arial" pitchFamily="34"/>
              <a:buNone/>
              <a:tabLst/>
              <a:defRPr/>
            </a:pPr>
            <a:r>
              <a:rPr kumimoji="0" lang="en-GB" sz="2100" b="1" i="0" u="none" strike="noStrike" kern="1200" cap="none" spc="-15" normalizeH="0" baseline="0" noProof="0">
                <a:ln>
                  <a:noFill/>
                </a:ln>
                <a:solidFill>
                  <a:srgbClr val="FF0066"/>
                </a:solidFill>
                <a:effectLst/>
                <a:uLnTx/>
                <a:uFillTx/>
                <a:latin typeface="Arial" pitchFamily="34"/>
                <a:ea typeface="+mn-ea"/>
                <a:cs typeface="+mn-cs"/>
              </a:rPr>
              <a:t>Your Student Support Team will let you know how to access this resource  </a:t>
            </a:r>
          </a:p>
        </p:txBody>
      </p:sp>
      <p:sp>
        <p:nvSpPr>
          <p:cNvPr id="13" name="Rectangle 12">
            <a:extLst>
              <a:ext uri="{FF2B5EF4-FFF2-40B4-BE49-F238E27FC236}">
                <a16:creationId xmlns:a16="http://schemas.microsoft.com/office/drawing/2014/main" id="{354A1C31-9FED-412C-9DE4-ED35B873C8E0}"/>
              </a:ext>
            </a:extLst>
          </p:cNvPr>
          <p:cNvSpPr/>
          <p:nvPr/>
        </p:nvSpPr>
        <p:spPr>
          <a:xfrm rot="21344745">
            <a:off x="3364815" y="1266714"/>
            <a:ext cx="2353273" cy="300082"/>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1" i="0" u="none" strike="noStrike" kern="1200" cap="none" spc="-15" normalizeH="0" baseline="0" noProof="0">
                <a:ln>
                  <a:noFill/>
                </a:ln>
                <a:solidFill>
                  <a:prstClr val="black"/>
                </a:solidFill>
                <a:effectLst/>
                <a:uLnTx/>
                <a:uFillTx/>
                <a:latin typeface="Arial" pitchFamily="34"/>
                <a:ea typeface="+mn-ea"/>
                <a:cs typeface="+mn-cs"/>
              </a:rPr>
              <a:t>Mental Wellbeing Support  </a:t>
            </a:r>
            <a:endParaRPr kumimoji="0" lang="en-GB"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7961805"/>
      </p:ext>
    </p:extLst>
  </p:cSld>
  <p:clrMapOvr>
    <a:masterClrMapping/>
  </p:clrMapOvr>
  <mc:AlternateContent xmlns:mc="http://schemas.openxmlformats.org/markup-compatibility/2006">
    <mc:Choice xmlns:p14="http://schemas.microsoft.com/office/powerpoint/2010/main" Requires="p14">
      <p:transition spd="slow" p14:dur="2500" advClick="0" advTm="19000">
        <p:checker dir="vert"/>
      </p:transition>
    </mc:Choice>
    <mc:Fallback>
      <p:transition spd="slow" advClick="0" advTm="19000">
        <p:checker dir="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562355" y="53339"/>
            <a:ext cx="7522209" cy="4968240"/>
            <a:chOff x="562355" y="53339"/>
            <a:chExt cx="7522209" cy="4968240"/>
          </a:xfrm>
        </p:grpSpPr>
        <p:pic>
          <p:nvPicPr>
            <p:cNvPr id="3" name="object 3"/>
            <p:cNvPicPr/>
            <p:nvPr/>
          </p:nvPicPr>
          <p:blipFill>
            <a:blip r:embed="rId2" cstate="print"/>
            <a:stretch>
              <a:fillRect/>
            </a:stretch>
          </p:blipFill>
          <p:spPr>
            <a:xfrm>
              <a:off x="829051" y="344404"/>
              <a:ext cx="6161540" cy="1397537"/>
            </a:xfrm>
            <a:prstGeom prst="rect">
              <a:avLst/>
            </a:prstGeom>
          </p:spPr>
        </p:pic>
        <p:pic>
          <p:nvPicPr>
            <p:cNvPr id="4" name="object 4"/>
            <p:cNvPicPr/>
            <p:nvPr/>
          </p:nvPicPr>
          <p:blipFill>
            <a:blip r:embed="rId3" cstate="print"/>
            <a:stretch>
              <a:fillRect/>
            </a:stretch>
          </p:blipFill>
          <p:spPr>
            <a:xfrm>
              <a:off x="562355" y="53339"/>
              <a:ext cx="6743700" cy="2069592"/>
            </a:xfrm>
            <a:prstGeom prst="rect">
              <a:avLst/>
            </a:prstGeom>
          </p:spPr>
        </p:pic>
        <p:sp>
          <p:nvSpPr>
            <p:cNvPr id="5" name="object 5"/>
            <p:cNvSpPr/>
            <p:nvPr/>
          </p:nvSpPr>
          <p:spPr>
            <a:xfrm>
              <a:off x="864184" y="341630"/>
              <a:ext cx="6096000" cy="1323340"/>
            </a:xfrm>
            <a:custGeom>
              <a:avLst/>
              <a:gdLst/>
              <a:ahLst/>
              <a:cxnLst/>
              <a:rect l="l" t="t" r="r" b="b"/>
              <a:pathLst>
                <a:path w="6096000" h="1323339">
                  <a:moveTo>
                    <a:pt x="6023025" y="0"/>
                  </a:moveTo>
                  <a:lnTo>
                    <a:pt x="0" y="671703"/>
                  </a:lnTo>
                  <a:lnTo>
                    <a:pt x="72631" y="1323086"/>
                  </a:lnTo>
                  <a:lnTo>
                    <a:pt x="6095669" y="651383"/>
                  </a:lnTo>
                  <a:lnTo>
                    <a:pt x="6023025" y="0"/>
                  </a:lnTo>
                  <a:close/>
                </a:path>
              </a:pathLst>
            </a:custGeom>
            <a:solidFill>
              <a:srgbClr val="FF0066"/>
            </a:solidFill>
          </p:spPr>
          <p:txBody>
            <a:bodyPr wrap="square" lIns="0" tIns="0" rIns="0" bIns="0" rtlCol="0"/>
            <a:lstStyle/>
            <a:p>
              <a:endParaRPr/>
            </a:p>
          </p:txBody>
        </p:sp>
        <p:pic>
          <p:nvPicPr>
            <p:cNvPr id="6" name="object 6"/>
            <p:cNvPicPr/>
            <p:nvPr/>
          </p:nvPicPr>
          <p:blipFill>
            <a:blip r:embed="rId4" cstate="print"/>
            <a:stretch>
              <a:fillRect/>
            </a:stretch>
          </p:blipFill>
          <p:spPr>
            <a:xfrm>
              <a:off x="614171" y="67055"/>
              <a:ext cx="6642354" cy="1968246"/>
            </a:xfrm>
            <a:prstGeom prst="rect">
              <a:avLst/>
            </a:prstGeom>
          </p:spPr>
        </p:pic>
        <p:pic>
          <p:nvPicPr>
            <p:cNvPr id="7" name="object 7"/>
            <p:cNvPicPr/>
            <p:nvPr/>
          </p:nvPicPr>
          <p:blipFill>
            <a:blip r:embed="rId5" cstate="print"/>
            <a:stretch>
              <a:fillRect/>
            </a:stretch>
          </p:blipFill>
          <p:spPr>
            <a:xfrm>
              <a:off x="1038885" y="555700"/>
              <a:ext cx="7045060" cy="1482141"/>
            </a:xfrm>
            <a:prstGeom prst="rect">
              <a:avLst/>
            </a:prstGeom>
          </p:spPr>
        </p:pic>
        <p:pic>
          <p:nvPicPr>
            <p:cNvPr id="8" name="object 8"/>
            <p:cNvPicPr/>
            <p:nvPr/>
          </p:nvPicPr>
          <p:blipFill>
            <a:blip r:embed="rId6" cstate="print"/>
            <a:stretch>
              <a:fillRect/>
            </a:stretch>
          </p:blipFill>
          <p:spPr>
            <a:xfrm>
              <a:off x="5449823" y="1453899"/>
              <a:ext cx="2628900" cy="3567684"/>
            </a:xfrm>
            <a:prstGeom prst="rect">
              <a:avLst/>
            </a:prstGeom>
          </p:spPr>
        </p:pic>
        <p:sp>
          <p:nvSpPr>
            <p:cNvPr id="9" name="object 9"/>
            <p:cNvSpPr/>
            <p:nvPr/>
          </p:nvSpPr>
          <p:spPr>
            <a:xfrm>
              <a:off x="5503291" y="1545653"/>
              <a:ext cx="2527300" cy="3465829"/>
            </a:xfrm>
            <a:custGeom>
              <a:avLst/>
              <a:gdLst/>
              <a:ahLst/>
              <a:cxnLst/>
              <a:rect l="l" t="t" r="r" b="b"/>
              <a:pathLst>
                <a:path w="2527300" h="3465829">
                  <a:moveTo>
                    <a:pt x="727329" y="3081845"/>
                  </a:moveTo>
                  <a:lnTo>
                    <a:pt x="721283" y="3032683"/>
                  </a:lnTo>
                  <a:lnTo>
                    <a:pt x="709015" y="2985897"/>
                  </a:lnTo>
                  <a:lnTo>
                    <a:pt x="690968" y="2941866"/>
                  </a:lnTo>
                  <a:lnTo>
                    <a:pt x="667600" y="2901035"/>
                  </a:lnTo>
                  <a:lnTo>
                    <a:pt x="639356" y="2863799"/>
                  </a:lnTo>
                  <a:lnTo>
                    <a:pt x="606704" y="2830563"/>
                  </a:lnTo>
                  <a:lnTo>
                    <a:pt x="570103" y="2801734"/>
                  </a:lnTo>
                  <a:lnTo>
                    <a:pt x="529996" y="2777731"/>
                  </a:lnTo>
                  <a:lnTo>
                    <a:pt x="486867" y="2758960"/>
                  </a:lnTo>
                  <a:lnTo>
                    <a:pt x="441147" y="2745841"/>
                  </a:lnTo>
                  <a:lnTo>
                    <a:pt x="393293" y="2738767"/>
                  </a:lnTo>
                  <a:lnTo>
                    <a:pt x="343789" y="2738145"/>
                  </a:lnTo>
                  <a:lnTo>
                    <a:pt x="294601" y="2744178"/>
                  </a:lnTo>
                  <a:lnTo>
                    <a:pt x="247802" y="2756433"/>
                  </a:lnTo>
                  <a:lnTo>
                    <a:pt x="203771" y="2774480"/>
                  </a:lnTo>
                  <a:lnTo>
                    <a:pt x="162928" y="2797848"/>
                  </a:lnTo>
                  <a:lnTo>
                    <a:pt x="125691" y="2826093"/>
                  </a:lnTo>
                  <a:lnTo>
                    <a:pt x="92456" y="2858744"/>
                  </a:lnTo>
                  <a:lnTo>
                    <a:pt x="63627" y="2895346"/>
                  </a:lnTo>
                  <a:lnTo>
                    <a:pt x="39624" y="2935452"/>
                  </a:lnTo>
                  <a:lnTo>
                    <a:pt x="20853" y="2978594"/>
                  </a:lnTo>
                  <a:lnTo>
                    <a:pt x="7708" y="3024327"/>
                  </a:lnTo>
                  <a:lnTo>
                    <a:pt x="622" y="3072180"/>
                  </a:lnTo>
                  <a:lnTo>
                    <a:pt x="0" y="3121698"/>
                  </a:lnTo>
                  <a:lnTo>
                    <a:pt x="6032" y="3170872"/>
                  </a:lnTo>
                  <a:lnTo>
                    <a:pt x="18300" y="3217659"/>
                  </a:lnTo>
                  <a:lnTo>
                    <a:pt x="36347" y="3261690"/>
                  </a:lnTo>
                  <a:lnTo>
                    <a:pt x="59715" y="3302520"/>
                  </a:lnTo>
                  <a:lnTo>
                    <a:pt x="87960" y="3339757"/>
                  </a:lnTo>
                  <a:lnTo>
                    <a:pt x="120611" y="3373005"/>
                  </a:lnTo>
                  <a:lnTo>
                    <a:pt x="157213" y="3401822"/>
                  </a:lnTo>
                  <a:lnTo>
                    <a:pt x="197319" y="3425825"/>
                  </a:lnTo>
                  <a:lnTo>
                    <a:pt x="240449" y="3444595"/>
                  </a:lnTo>
                  <a:lnTo>
                    <a:pt x="286169" y="3457727"/>
                  </a:lnTo>
                  <a:lnTo>
                    <a:pt x="334022" y="3464801"/>
                  </a:lnTo>
                  <a:lnTo>
                    <a:pt x="383540" y="3465411"/>
                  </a:lnTo>
                  <a:lnTo>
                    <a:pt x="432714" y="3459391"/>
                  </a:lnTo>
                  <a:lnTo>
                    <a:pt x="479513" y="3447123"/>
                  </a:lnTo>
                  <a:lnTo>
                    <a:pt x="523544" y="3429076"/>
                  </a:lnTo>
                  <a:lnTo>
                    <a:pt x="564388" y="3405708"/>
                  </a:lnTo>
                  <a:lnTo>
                    <a:pt x="601624" y="3377463"/>
                  </a:lnTo>
                  <a:lnTo>
                    <a:pt x="634873" y="3344811"/>
                  </a:lnTo>
                  <a:lnTo>
                    <a:pt x="663689" y="3308210"/>
                  </a:lnTo>
                  <a:lnTo>
                    <a:pt x="687692" y="3268103"/>
                  </a:lnTo>
                  <a:lnTo>
                    <a:pt x="706462" y="3224961"/>
                  </a:lnTo>
                  <a:lnTo>
                    <a:pt x="719607" y="3179229"/>
                  </a:lnTo>
                  <a:lnTo>
                    <a:pt x="726694" y="3131375"/>
                  </a:lnTo>
                  <a:lnTo>
                    <a:pt x="727329" y="3081845"/>
                  </a:lnTo>
                  <a:close/>
                </a:path>
                <a:path w="2527300" h="3465829">
                  <a:moveTo>
                    <a:pt x="2526741" y="1089647"/>
                  </a:moveTo>
                  <a:lnTo>
                    <a:pt x="2526246" y="1045984"/>
                  </a:lnTo>
                  <a:lnTo>
                    <a:pt x="2523909" y="1002258"/>
                  </a:lnTo>
                  <a:lnTo>
                    <a:pt x="2519705" y="958557"/>
                  </a:lnTo>
                  <a:lnTo>
                    <a:pt x="2513647" y="914958"/>
                  </a:lnTo>
                  <a:lnTo>
                    <a:pt x="2505697" y="871512"/>
                  </a:lnTo>
                  <a:lnTo>
                    <a:pt x="2495867" y="828306"/>
                  </a:lnTo>
                  <a:lnTo>
                    <a:pt x="2484132" y="785431"/>
                  </a:lnTo>
                  <a:lnTo>
                    <a:pt x="2470467" y="742937"/>
                  </a:lnTo>
                  <a:lnTo>
                    <a:pt x="2454884" y="700913"/>
                  </a:lnTo>
                  <a:lnTo>
                    <a:pt x="2437358" y="659434"/>
                  </a:lnTo>
                  <a:lnTo>
                    <a:pt x="2417889" y="618578"/>
                  </a:lnTo>
                  <a:lnTo>
                    <a:pt x="2396439" y="578408"/>
                  </a:lnTo>
                  <a:lnTo>
                    <a:pt x="2373033" y="539013"/>
                  </a:lnTo>
                  <a:lnTo>
                    <a:pt x="2347633" y="500456"/>
                  </a:lnTo>
                  <a:lnTo>
                    <a:pt x="2320226" y="462826"/>
                  </a:lnTo>
                  <a:lnTo>
                    <a:pt x="2290813" y="426173"/>
                  </a:lnTo>
                  <a:lnTo>
                    <a:pt x="2259380" y="390613"/>
                  </a:lnTo>
                  <a:lnTo>
                    <a:pt x="2225916" y="356184"/>
                  </a:lnTo>
                  <a:lnTo>
                    <a:pt x="2190394" y="322973"/>
                  </a:lnTo>
                  <a:lnTo>
                    <a:pt x="2152815" y="291058"/>
                  </a:lnTo>
                  <a:lnTo>
                    <a:pt x="2113178" y="260515"/>
                  </a:lnTo>
                  <a:lnTo>
                    <a:pt x="2071446" y="231419"/>
                  </a:lnTo>
                  <a:lnTo>
                    <a:pt x="2027631" y="203847"/>
                  </a:lnTo>
                  <a:lnTo>
                    <a:pt x="1981708" y="177863"/>
                  </a:lnTo>
                  <a:lnTo>
                    <a:pt x="1925764" y="143230"/>
                  </a:lnTo>
                  <a:lnTo>
                    <a:pt x="1871522" y="113258"/>
                  </a:lnTo>
                  <a:lnTo>
                    <a:pt x="1818817" y="87655"/>
                  </a:lnTo>
                  <a:lnTo>
                    <a:pt x="1767497" y="66078"/>
                  </a:lnTo>
                  <a:lnTo>
                    <a:pt x="1717433" y="48221"/>
                  </a:lnTo>
                  <a:lnTo>
                    <a:pt x="1668475" y="33743"/>
                  </a:lnTo>
                  <a:lnTo>
                    <a:pt x="1620469" y="22339"/>
                  </a:lnTo>
                  <a:lnTo>
                    <a:pt x="1573276" y="13677"/>
                  </a:lnTo>
                  <a:lnTo>
                    <a:pt x="1526743" y="7429"/>
                  </a:lnTo>
                  <a:lnTo>
                    <a:pt x="1480731" y="3289"/>
                  </a:lnTo>
                  <a:lnTo>
                    <a:pt x="1435087" y="914"/>
                  </a:lnTo>
                  <a:lnTo>
                    <a:pt x="1389672" y="0"/>
                  </a:lnTo>
                  <a:lnTo>
                    <a:pt x="1344345" y="203"/>
                  </a:lnTo>
                  <a:lnTo>
                    <a:pt x="1298956" y="1206"/>
                  </a:lnTo>
                  <a:lnTo>
                    <a:pt x="1253032" y="4191"/>
                  </a:lnTo>
                  <a:lnTo>
                    <a:pt x="1207376" y="10363"/>
                  </a:lnTo>
                  <a:lnTo>
                    <a:pt x="1162050" y="19583"/>
                  </a:lnTo>
                  <a:lnTo>
                    <a:pt x="1117130" y="31711"/>
                  </a:lnTo>
                  <a:lnTo>
                    <a:pt x="1072680" y="46558"/>
                  </a:lnTo>
                  <a:lnTo>
                    <a:pt x="1028763" y="64008"/>
                  </a:lnTo>
                  <a:lnTo>
                    <a:pt x="985456" y="83870"/>
                  </a:lnTo>
                  <a:lnTo>
                    <a:pt x="942809" y="106019"/>
                  </a:lnTo>
                  <a:lnTo>
                    <a:pt x="900899" y="130276"/>
                  </a:lnTo>
                  <a:lnTo>
                    <a:pt x="859802" y="156514"/>
                  </a:lnTo>
                  <a:lnTo>
                    <a:pt x="819569" y="184556"/>
                  </a:lnTo>
                  <a:lnTo>
                    <a:pt x="780275" y="214261"/>
                  </a:lnTo>
                  <a:lnTo>
                    <a:pt x="741972" y="245465"/>
                  </a:lnTo>
                  <a:lnTo>
                    <a:pt x="704761" y="278015"/>
                  </a:lnTo>
                  <a:lnTo>
                    <a:pt x="668680" y="311759"/>
                  </a:lnTo>
                  <a:lnTo>
                    <a:pt x="633793" y="346544"/>
                  </a:lnTo>
                  <a:lnTo>
                    <a:pt x="600202" y="382206"/>
                  </a:lnTo>
                  <a:lnTo>
                    <a:pt x="991870" y="600519"/>
                  </a:lnTo>
                  <a:lnTo>
                    <a:pt x="1024953" y="564667"/>
                  </a:lnTo>
                  <a:lnTo>
                    <a:pt x="1061415" y="531837"/>
                  </a:lnTo>
                  <a:lnTo>
                    <a:pt x="1101001" y="502259"/>
                  </a:lnTo>
                  <a:lnTo>
                    <a:pt x="1143482" y="476161"/>
                  </a:lnTo>
                  <a:lnTo>
                    <a:pt x="1188631" y="453745"/>
                  </a:lnTo>
                  <a:lnTo>
                    <a:pt x="1236218" y="435267"/>
                  </a:lnTo>
                  <a:lnTo>
                    <a:pt x="1285976" y="420928"/>
                  </a:lnTo>
                  <a:lnTo>
                    <a:pt x="1337703" y="410959"/>
                  </a:lnTo>
                  <a:lnTo>
                    <a:pt x="1391158" y="405574"/>
                  </a:lnTo>
                  <a:lnTo>
                    <a:pt x="1441564" y="404964"/>
                  </a:lnTo>
                  <a:lnTo>
                    <a:pt x="1490941" y="408533"/>
                  </a:lnTo>
                  <a:lnTo>
                    <a:pt x="1539074" y="416128"/>
                  </a:lnTo>
                  <a:lnTo>
                    <a:pt x="1585760" y="427570"/>
                  </a:lnTo>
                  <a:lnTo>
                    <a:pt x="1630781" y="442683"/>
                  </a:lnTo>
                  <a:lnTo>
                    <a:pt x="1673961" y="461302"/>
                  </a:lnTo>
                  <a:lnTo>
                    <a:pt x="1715058" y="483247"/>
                  </a:lnTo>
                  <a:lnTo>
                    <a:pt x="1753908" y="508355"/>
                  </a:lnTo>
                  <a:lnTo>
                    <a:pt x="1790268" y="536435"/>
                  </a:lnTo>
                  <a:lnTo>
                    <a:pt x="1823948" y="567334"/>
                  </a:lnTo>
                  <a:lnTo>
                    <a:pt x="1854746" y="600875"/>
                  </a:lnTo>
                  <a:lnTo>
                    <a:pt x="1882457" y="636879"/>
                  </a:lnTo>
                  <a:lnTo>
                    <a:pt x="1906866" y="675182"/>
                  </a:lnTo>
                  <a:lnTo>
                    <a:pt x="1927771" y="715594"/>
                  </a:lnTo>
                  <a:lnTo>
                    <a:pt x="1944979" y="757961"/>
                  </a:lnTo>
                  <a:lnTo>
                    <a:pt x="1958276" y="802106"/>
                  </a:lnTo>
                  <a:lnTo>
                    <a:pt x="1967445" y="847864"/>
                  </a:lnTo>
                  <a:lnTo>
                    <a:pt x="1972310" y="895032"/>
                  </a:lnTo>
                  <a:lnTo>
                    <a:pt x="1972576" y="944397"/>
                  </a:lnTo>
                  <a:lnTo>
                    <a:pt x="1968017" y="992708"/>
                  </a:lnTo>
                  <a:lnTo>
                    <a:pt x="1958860" y="1039761"/>
                  </a:lnTo>
                  <a:lnTo>
                    <a:pt x="1945284" y="1085316"/>
                  </a:lnTo>
                  <a:lnTo>
                    <a:pt x="1927517" y="1129169"/>
                  </a:lnTo>
                  <a:lnTo>
                    <a:pt x="1905762" y="1171067"/>
                  </a:lnTo>
                  <a:lnTo>
                    <a:pt x="1880209" y="1210805"/>
                  </a:lnTo>
                  <a:lnTo>
                    <a:pt x="1851088" y="1248156"/>
                  </a:lnTo>
                  <a:lnTo>
                    <a:pt x="1818589" y="1282903"/>
                  </a:lnTo>
                  <a:lnTo>
                    <a:pt x="1782927" y="1314792"/>
                  </a:lnTo>
                  <a:lnTo>
                    <a:pt x="1744306" y="1343634"/>
                  </a:lnTo>
                  <a:lnTo>
                    <a:pt x="1702930" y="1369174"/>
                  </a:lnTo>
                  <a:lnTo>
                    <a:pt x="1659013" y="1391221"/>
                  </a:lnTo>
                  <a:lnTo>
                    <a:pt x="1612773" y="1409509"/>
                  </a:lnTo>
                  <a:lnTo>
                    <a:pt x="1616964" y="1412049"/>
                  </a:lnTo>
                  <a:lnTo>
                    <a:pt x="1574241" y="1428623"/>
                  </a:lnTo>
                  <a:lnTo>
                    <a:pt x="1528483" y="1444383"/>
                  </a:lnTo>
                  <a:lnTo>
                    <a:pt x="1480248" y="1459522"/>
                  </a:lnTo>
                  <a:lnTo>
                    <a:pt x="1430108" y="1474190"/>
                  </a:lnTo>
                  <a:lnTo>
                    <a:pt x="1378648" y="1488605"/>
                  </a:lnTo>
                  <a:lnTo>
                    <a:pt x="1273949" y="1517294"/>
                  </a:lnTo>
                  <a:lnTo>
                    <a:pt x="1221867" y="1531950"/>
                  </a:lnTo>
                  <a:lnTo>
                    <a:pt x="1170724" y="1547025"/>
                  </a:lnTo>
                  <a:lnTo>
                    <a:pt x="1121054" y="1562735"/>
                  </a:lnTo>
                  <a:lnTo>
                    <a:pt x="1073467" y="1579219"/>
                  </a:lnTo>
                  <a:lnTo>
                    <a:pt x="1028496" y="1596682"/>
                  </a:lnTo>
                  <a:lnTo>
                    <a:pt x="986739" y="1615300"/>
                  </a:lnTo>
                  <a:lnTo>
                    <a:pt x="948728" y="1635239"/>
                  </a:lnTo>
                  <a:lnTo>
                    <a:pt x="915047" y="1656676"/>
                  </a:lnTo>
                  <a:lnTo>
                    <a:pt x="862965" y="1704784"/>
                  </a:lnTo>
                  <a:lnTo>
                    <a:pt x="826287" y="1754251"/>
                  </a:lnTo>
                  <a:lnTo>
                    <a:pt x="784910" y="1819503"/>
                  </a:lnTo>
                  <a:lnTo>
                    <a:pt x="762660" y="1857260"/>
                  </a:lnTo>
                  <a:lnTo>
                    <a:pt x="739470" y="1898002"/>
                  </a:lnTo>
                  <a:lnTo>
                    <a:pt x="715429" y="1941410"/>
                  </a:lnTo>
                  <a:lnTo>
                    <a:pt x="690613" y="1987156"/>
                  </a:lnTo>
                  <a:lnTo>
                    <a:pt x="638962" y="2084374"/>
                  </a:lnTo>
                  <a:lnTo>
                    <a:pt x="529882" y="2292756"/>
                  </a:lnTo>
                  <a:lnTo>
                    <a:pt x="473735" y="2398738"/>
                  </a:lnTo>
                  <a:lnTo>
                    <a:pt x="445541" y="2451062"/>
                  </a:lnTo>
                  <a:lnTo>
                    <a:pt x="417372" y="2502497"/>
                  </a:lnTo>
                  <a:lnTo>
                    <a:pt x="389305" y="2552725"/>
                  </a:lnTo>
                  <a:lnTo>
                    <a:pt x="361442" y="2601430"/>
                  </a:lnTo>
                  <a:lnTo>
                    <a:pt x="399084" y="2625623"/>
                  </a:lnTo>
                  <a:lnTo>
                    <a:pt x="437807" y="2649143"/>
                  </a:lnTo>
                  <a:lnTo>
                    <a:pt x="477672" y="2671953"/>
                  </a:lnTo>
                  <a:lnTo>
                    <a:pt x="518718" y="2694038"/>
                  </a:lnTo>
                  <a:lnTo>
                    <a:pt x="561022" y="2715361"/>
                  </a:lnTo>
                  <a:lnTo>
                    <a:pt x="604621" y="2735897"/>
                  </a:lnTo>
                  <a:lnTo>
                    <a:pt x="649579" y="2755620"/>
                  </a:lnTo>
                  <a:lnTo>
                    <a:pt x="695960" y="2774505"/>
                  </a:lnTo>
                  <a:lnTo>
                    <a:pt x="743813" y="2792514"/>
                  </a:lnTo>
                  <a:lnTo>
                    <a:pt x="793191" y="2809633"/>
                  </a:lnTo>
                  <a:lnTo>
                    <a:pt x="844169" y="2825826"/>
                  </a:lnTo>
                  <a:lnTo>
                    <a:pt x="870800" y="2792184"/>
                  </a:lnTo>
                  <a:lnTo>
                    <a:pt x="899109" y="2753487"/>
                  </a:lnTo>
                  <a:lnTo>
                    <a:pt x="959332" y="2667520"/>
                  </a:lnTo>
                  <a:lnTo>
                    <a:pt x="990574" y="2623528"/>
                  </a:lnTo>
                  <a:lnTo>
                    <a:pt x="1022146" y="2581033"/>
                  </a:lnTo>
                  <a:lnTo>
                    <a:pt x="1053680" y="2541676"/>
                  </a:lnTo>
                  <a:lnTo>
                    <a:pt x="1084846" y="2507119"/>
                  </a:lnTo>
                  <a:lnTo>
                    <a:pt x="1115326" y="2478976"/>
                  </a:lnTo>
                  <a:lnTo>
                    <a:pt x="1172832" y="2448509"/>
                  </a:lnTo>
                  <a:lnTo>
                    <a:pt x="1199197" y="2449449"/>
                  </a:lnTo>
                  <a:lnTo>
                    <a:pt x="1223518" y="2463368"/>
                  </a:lnTo>
                  <a:lnTo>
                    <a:pt x="1260386" y="2495054"/>
                  </a:lnTo>
                  <a:lnTo>
                    <a:pt x="1337513" y="2564168"/>
                  </a:lnTo>
                  <a:lnTo>
                    <a:pt x="1377670" y="2599563"/>
                  </a:lnTo>
                  <a:lnTo>
                    <a:pt x="1418856" y="2634132"/>
                  </a:lnTo>
                  <a:lnTo>
                    <a:pt x="1461033" y="2666873"/>
                  </a:lnTo>
                  <a:lnTo>
                    <a:pt x="1504137" y="2696756"/>
                  </a:lnTo>
                  <a:lnTo>
                    <a:pt x="1548155" y="2722753"/>
                  </a:lnTo>
                  <a:lnTo>
                    <a:pt x="1593049" y="2743847"/>
                  </a:lnTo>
                  <a:lnTo>
                    <a:pt x="1638769" y="2759024"/>
                  </a:lnTo>
                  <a:lnTo>
                    <a:pt x="1685290" y="2767228"/>
                  </a:lnTo>
                  <a:lnTo>
                    <a:pt x="1738210" y="2762364"/>
                  </a:lnTo>
                  <a:lnTo>
                    <a:pt x="1779663" y="2744876"/>
                  </a:lnTo>
                  <a:lnTo>
                    <a:pt x="1811489" y="2717571"/>
                  </a:lnTo>
                  <a:lnTo>
                    <a:pt x="1835556" y="2683243"/>
                  </a:lnTo>
                  <a:lnTo>
                    <a:pt x="1853692" y="2644686"/>
                  </a:lnTo>
                  <a:lnTo>
                    <a:pt x="1867750" y="2604706"/>
                  </a:lnTo>
                  <a:lnTo>
                    <a:pt x="1879600" y="2566098"/>
                  </a:lnTo>
                  <a:lnTo>
                    <a:pt x="1891080" y="2531656"/>
                  </a:lnTo>
                  <a:lnTo>
                    <a:pt x="1920367" y="2486482"/>
                  </a:lnTo>
                  <a:lnTo>
                    <a:pt x="1983549" y="2460688"/>
                  </a:lnTo>
                  <a:lnTo>
                    <a:pt x="2018296" y="2453487"/>
                  </a:lnTo>
                  <a:lnTo>
                    <a:pt x="2049399" y="2442997"/>
                  </a:lnTo>
                  <a:lnTo>
                    <a:pt x="2059813" y="2428151"/>
                  </a:lnTo>
                  <a:lnTo>
                    <a:pt x="2062403" y="2406497"/>
                  </a:lnTo>
                  <a:lnTo>
                    <a:pt x="2061857" y="2382126"/>
                  </a:lnTo>
                  <a:lnTo>
                    <a:pt x="2062861" y="2359101"/>
                  </a:lnTo>
                  <a:lnTo>
                    <a:pt x="2108238" y="2356116"/>
                  </a:lnTo>
                  <a:lnTo>
                    <a:pt x="2145538" y="2346769"/>
                  </a:lnTo>
                  <a:lnTo>
                    <a:pt x="2155977" y="2280094"/>
                  </a:lnTo>
                  <a:lnTo>
                    <a:pt x="2156028" y="2228215"/>
                  </a:lnTo>
                  <a:lnTo>
                    <a:pt x="2154809" y="2178240"/>
                  </a:lnTo>
                  <a:lnTo>
                    <a:pt x="2206269" y="2181466"/>
                  </a:lnTo>
                  <a:lnTo>
                    <a:pt x="2261197" y="2187270"/>
                  </a:lnTo>
                  <a:lnTo>
                    <a:pt x="2315845" y="2191613"/>
                  </a:lnTo>
                  <a:lnTo>
                    <a:pt x="2366505" y="2190432"/>
                  </a:lnTo>
                  <a:lnTo>
                    <a:pt x="2409482" y="2179663"/>
                  </a:lnTo>
                  <a:lnTo>
                    <a:pt x="2441067" y="2155253"/>
                  </a:lnTo>
                  <a:lnTo>
                    <a:pt x="2443365" y="2140953"/>
                  </a:lnTo>
                  <a:lnTo>
                    <a:pt x="2440749" y="2111565"/>
                  </a:lnTo>
                  <a:lnTo>
                    <a:pt x="2434056" y="2069744"/>
                  </a:lnTo>
                  <a:lnTo>
                    <a:pt x="2424163" y="2018157"/>
                  </a:lnTo>
                  <a:lnTo>
                    <a:pt x="2411958" y="1959457"/>
                  </a:lnTo>
                  <a:lnTo>
                    <a:pt x="2370112" y="1767370"/>
                  </a:lnTo>
                  <a:lnTo>
                    <a:pt x="2357323" y="1706880"/>
                  </a:lnTo>
                  <a:lnTo>
                    <a:pt x="2346579" y="1652587"/>
                  </a:lnTo>
                  <a:lnTo>
                    <a:pt x="2370658" y="1617649"/>
                  </a:lnTo>
                  <a:lnTo>
                    <a:pt x="2393073" y="1581594"/>
                  </a:lnTo>
                  <a:lnTo>
                    <a:pt x="2413800" y="1544510"/>
                  </a:lnTo>
                  <a:lnTo>
                    <a:pt x="2432812" y="1506461"/>
                  </a:lnTo>
                  <a:lnTo>
                    <a:pt x="2450109" y="1467523"/>
                  </a:lnTo>
                  <a:lnTo>
                    <a:pt x="2465692" y="1427772"/>
                  </a:lnTo>
                  <a:lnTo>
                    <a:pt x="2479535" y="1387297"/>
                  </a:lnTo>
                  <a:lnTo>
                    <a:pt x="2491625" y="1346149"/>
                  </a:lnTo>
                  <a:lnTo>
                    <a:pt x="2501950" y="1304429"/>
                  </a:lnTo>
                  <a:lnTo>
                    <a:pt x="2510498" y="1262189"/>
                  </a:lnTo>
                  <a:lnTo>
                    <a:pt x="2517267" y="1219517"/>
                  </a:lnTo>
                  <a:lnTo>
                    <a:pt x="2522232" y="1176477"/>
                  </a:lnTo>
                  <a:lnTo>
                    <a:pt x="2525395" y="1133170"/>
                  </a:lnTo>
                  <a:lnTo>
                    <a:pt x="2526741" y="1089647"/>
                  </a:lnTo>
                  <a:close/>
                </a:path>
              </a:pathLst>
            </a:custGeom>
            <a:solidFill>
              <a:srgbClr val="FF0066"/>
            </a:solidFill>
          </p:spPr>
          <p:txBody>
            <a:bodyPr wrap="square" lIns="0" tIns="0" rIns="0" bIns="0" rtlCol="0"/>
            <a:lstStyle/>
            <a:p>
              <a:endParaRPr/>
            </a:p>
          </p:txBody>
        </p:sp>
        <p:sp>
          <p:nvSpPr>
            <p:cNvPr id="10" name="object 10"/>
            <p:cNvSpPr/>
            <p:nvPr/>
          </p:nvSpPr>
          <p:spPr>
            <a:xfrm>
              <a:off x="6541896" y="148335"/>
              <a:ext cx="565785" cy="515620"/>
            </a:xfrm>
            <a:custGeom>
              <a:avLst/>
              <a:gdLst/>
              <a:ahLst/>
              <a:cxnLst/>
              <a:rect l="l" t="t" r="r" b="b"/>
              <a:pathLst>
                <a:path w="565784" h="515620">
                  <a:moveTo>
                    <a:pt x="515747" y="0"/>
                  </a:moveTo>
                  <a:lnTo>
                    <a:pt x="0" y="50673"/>
                  </a:lnTo>
                  <a:lnTo>
                    <a:pt x="10032" y="152018"/>
                  </a:lnTo>
                  <a:lnTo>
                    <a:pt x="424942" y="111251"/>
                  </a:lnTo>
                  <a:lnTo>
                    <a:pt x="464566" y="515492"/>
                  </a:lnTo>
                  <a:lnTo>
                    <a:pt x="565403" y="505713"/>
                  </a:lnTo>
                  <a:lnTo>
                    <a:pt x="515747" y="0"/>
                  </a:lnTo>
                  <a:close/>
                </a:path>
              </a:pathLst>
            </a:custGeom>
            <a:solidFill>
              <a:srgbClr val="FFFFFF"/>
            </a:solidFill>
          </p:spPr>
          <p:txBody>
            <a:bodyPr wrap="square" lIns="0" tIns="0" rIns="0" bIns="0" rtlCol="0"/>
            <a:lstStyle/>
            <a:p>
              <a:endParaRPr/>
            </a:p>
          </p:txBody>
        </p:sp>
        <p:pic>
          <p:nvPicPr>
            <p:cNvPr id="11" name="object 11"/>
            <p:cNvPicPr/>
            <p:nvPr/>
          </p:nvPicPr>
          <p:blipFill>
            <a:blip r:embed="rId7" cstate="print"/>
            <a:stretch>
              <a:fillRect/>
            </a:stretch>
          </p:blipFill>
          <p:spPr>
            <a:xfrm>
              <a:off x="844295" y="1972056"/>
              <a:ext cx="5654802" cy="1273302"/>
            </a:xfrm>
            <a:prstGeom prst="rect">
              <a:avLst/>
            </a:prstGeom>
          </p:spPr>
        </p:pic>
        <p:pic>
          <p:nvPicPr>
            <p:cNvPr id="12" name="object 12"/>
            <p:cNvPicPr/>
            <p:nvPr/>
          </p:nvPicPr>
          <p:blipFill>
            <a:blip r:embed="rId8" cstate="print"/>
            <a:stretch>
              <a:fillRect/>
            </a:stretch>
          </p:blipFill>
          <p:spPr>
            <a:xfrm>
              <a:off x="1072489" y="2197481"/>
              <a:ext cx="5126993" cy="773683"/>
            </a:xfrm>
            <a:prstGeom prst="rect">
              <a:avLst/>
            </a:prstGeom>
          </p:spPr>
        </p:pic>
        <p:pic>
          <p:nvPicPr>
            <p:cNvPr id="13" name="object 13"/>
            <p:cNvPicPr/>
            <p:nvPr/>
          </p:nvPicPr>
          <p:blipFill>
            <a:blip r:embed="rId9" cstate="print"/>
            <a:stretch>
              <a:fillRect/>
            </a:stretch>
          </p:blipFill>
          <p:spPr>
            <a:xfrm>
              <a:off x="882395" y="2276856"/>
              <a:ext cx="5770626" cy="1287018"/>
            </a:xfrm>
            <a:prstGeom prst="rect">
              <a:avLst/>
            </a:prstGeom>
          </p:spPr>
        </p:pic>
        <p:pic>
          <p:nvPicPr>
            <p:cNvPr id="14" name="object 14"/>
            <p:cNvPicPr/>
            <p:nvPr/>
          </p:nvPicPr>
          <p:blipFill>
            <a:blip r:embed="rId10" cstate="print"/>
            <a:stretch>
              <a:fillRect/>
            </a:stretch>
          </p:blipFill>
          <p:spPr>
            <a:xfrm>
              <a:off x="1112150" y="2481707"/>
              <a:ext cx="5220704" cy="801766"/>
            </a:xfrm>
            <a:prstGeom prst="rect">
              <a:avLst/>
            </a:prstGeom>
          </p:spPr>
        </p:pic>
        <p:pic>
          <p:nvPicPr>
            <p:cNvPr id="15" name="object 15"/>
            <p:cNvPicPr/>
            <p:nvPr/>
          </p:nvPicPr>
          <p:blipFill>
            <a:blip r:embed="rId11" cstate="print"/>
            <a:stretch>
              <a:fillRect/>
            </a:stretch>
          </p:blipFill>
          <p:spPr>
            <a:xfrm>
              <a:off x="920495" y="2820923"/>
              <a:ext cx="3853433" cy="1061466"/>
            </a:xfrm>
            <a:prstGeom prst="rect">
              <a:avLst/>
            </a:prstGeom>
          </p:spPr>
        </p:pic>
        <p:pic>
          <p:nvPicPr>
            <p:cNvPr id="16" name="object 16"/>
            <p:cNvPicPr/>
            <p:nvPr/>
          </p:nvPicPr>
          <p:blipFill>
            <a:blip r:embed="rId12" cstate="print"/>
            <a:stretch>
              <a:fillRect/>
            </a:stretch>
          </p:blipFill>
          <p:spPr>
            <a:xfrm>
              <a:off x="1149345" y="3062097"/>
              <a:ext cx="3395313" cy="592177"/>
            </a:xfrm>
            <a:prstGeom prst="rect">
              <a:avLst/>
            </a:prstGeom>
          </p:spPr>
        </p:pic>
        <p:pic>
          <p:nvPicPr>
            <p:cNvPr id="17" name="object 17"/>
            <p:cNvPicPr/>
            <p:nvPr/>
          </p:nvPicPr>
          <p:blipFill>
            <a:blip r:embed="rId13" cstate="print"/>
            <a:stretch>
              <a:fillRect/>
            </a:stretch>
          </p:blipFill>
          <p:spPr>
            <a:xfrm>
              <a:off x="4322064" y="2811779"/>
              <a:ext cx="528053" cy="668274"/>
            </a:xfrm>
            <a:prstGeom prst="rect">
              <a:avLst/>
            </a:prstGeom>
          </p:spPr>
        </p:pic>
        <p:sp>
          <p:nvSpPr>
            <p:cNvPr id="18" name="object 18"/>
            <p:cNvSpPr/>
            <p:nvPr/>
          </p:nvSpPr>
          <p:spPr>
            <a:xfrm>
              <a:off x="4554473" y="3107816"/>
              <a:ext cx="76200" cy="45085"/>
            </a:xfrm>
            <a:custGeom>
              <a:avLst/>
              <a:gdLst/>
              <a:ahLst/>
              <a:cxnLst/>
              <a:rect l="l" t="t" r="r" b="b"/>
              <a:pathLst>
                <a:path w="76200" h="45085">
                  <a:moveTo>
                    <a:pt x="71374" y="0"/>
                  </a:moveTo>
                  <a:lnTo>
                    <a:pt x="0" y="8508"/>
                  </a:lnTo>
                  <a:lnTo>
                    <a:pt x="4317" y="44831"/>
                  </a:lnTo>
                  <a:lnTo>
                    <a:pt x="75691" y="36449"/>
                  </a:lnTo>
                  <a:lnTo>
                    <a:pt x="71374" y="0"/>
                  </a:lnTo>
                  <a:close/>
                </a:path>
              </a:pathLst>
            </a:custGeom>
            <a:solidFill>
              <a:srgbClr val="FFFFFF"/>
            </a:solidFill>
          </p:spPr>
          <p:txBody>
            <a:bodyPr wrap="square" lIns="0" tIns="0" rIns="0" bIns="0" rtlCol="0"/>
            <a:lstStyle/>
            <a:p>
              <a:endParaRPr/>
            </a:p>
          </p:txBody>
        </p:sp>
        <p:pic>
          <p:nvPicPr>
            <p:cNvPr id="19" name="object 19"/>
            <p:cNvPicPr/>
            <p:nvPr/>
          </p:nvPicPr>
          <p:blipFill>
            <a:blip r:embed="rId14" cstate="print"/>
            <a:stretch>
              <a:fillRect/>
            </a:stretch>
          </p:blipFill>
          <p:spPr>
            <a:xfrm>
              <a:off x="4398264" y="2589275"/>
              <a:ext cx="2337053" cy="881634"/>
            </a:xfrm>
            <a:prstGeom prst="rect">
              <a:avLst/>
            </a:prstGeom>
          </p:spPr>
        </p:pic>
        <p:pic>
          <p:nvPicPr>
            <p:cNvPr id="20" name="object 20"/>
            <p:cNvPicPr/>
            <p:nvPr/>
          </p:nvPicPr>
          <p:blipFill>
            <a:blip r:embed="rId15" cstate="print"/>
            <a:stretch>
              <a:fillRect/>
            </a:stretch>
          </p:blipFill>
          <p:spPr>
            <a:xfrm>
              <a:off x="4622165" y="2791967"/>
              <a:ext cx="1819275" cy="401827"/>
            </a:xfrm>
            <a:prstGeom prst="rect">
              <a:avLst/>
            </a:prstGeom>
          </p:spPr>
        </p:pic>
        <p:pic>
          <p:nvPicPr>
            <p:cNvPr id="21" name="object 21"/>
            <p:cNvPicPr/>
            <p:nvPr/>
          </p:nvPicPr>
          <p:blipFill>
            <a:blip r:embed="rId16" cstate="print"/>
            <a:stretch>
              <a:fillRect/>
            </a:stretch>
          </p:blipFill>
          <p:spPr>
            <a:xfrm>
              <a:off x="957071" y="3121151"/>
              <a:ext cx="3996690" cy="1078230"/>
            </a:xfrm>
            <a:prstGeom prst="rect">
              <a:avLst/>
            </a:prstGeom>
          </p:spPr>
        </p:pic>
        <p:pic>
          <p:nvPicPr>
            <p:cNvPr id="22" name="object 22"/>
            <p:cNvPicPr/>
            <p:nvPr/>
          </p:nvPicPr>
          <p:blipFill>
            <a:blip r:embed="rId17" cstate="print"/>
            <a:stretch>
              <a:fillRect/>
            </a:stretch>
          </p:blipFill>
          <p:spPr>
            <a:xfrm>
              <a:off x="1184652" y="3387663"/>
              <a:ext cx="3470151" cy="571180"/>
            </a:xfrm>
            <a:prstGeom prst="rect">
              <a:avLst/>
            </a:prstGeom>
          </p:spPr>
        </p:pic>
        <p:pic>
          <p:nvPicPr>
            <p:cNvPr id="23" name="object 23"/>
            <p:cNvPicPr/>
            <p:nvPr/>
          </p:nvPicPr>
          <p:blipFill>
            <a:blip r:embed="rId18" cstate="print"/>
            <a:stretch>
              <a:fillRect/>
            </a:stretch>
          </p:blipFill>
          <p:spPr>
            <a:xfrm>
              <a:off x="5582411" y="4372355"/>
              <a:ext cx="566927" cy="548640"/>
            </a:xfrm>
            <a:prstGeom prst="rect">
              <a:avLst/>
            </a:prstGeom>
          </p:spPr>
        </p:pic>
        <p:sp>
          <p:nvSpPr>
            <p:cNvPr id="24" name="object 24"/>
            <p:cNvSpPr/>
            <p:nvPr/>
          </p:nvSpPr>
          <p:spPr>
            <a:xfrm>
              <a:off x="5717032" y="4523308"/>
              <a:ext cx="277495" cy="274955"/>
            </a:xfrm>
            <a:custGeom>
              <a:avLst/>
              <a:gdLst/>
              <a:ahLst/>
              <a:cxnLst/>
              <a:rect l="l" t="t" r="r" b="b"/>
              <a:pathLst>
                <a:path w="277495" h="274954">
                  <a:moveTo>
                    <a:pt x="120141" y="0"/>
                  </a:moveTo>
                  <a:lnTo>
                    <a:pt x="71373" y="54952"/>
                  </a:lnTo>
                  <a:lnTo>
                    <a:pt x="84615" y="65308"/>
                  </a:lnTo>
                  <a:lnTo>
                    <a:pt x="94630" y="69284"/>
                  </a:lnTo>
                  <a:lnTo>
                    <a:pt x="104574" y="72308"/>
                  </a:lnTo>
                  <a:lnTo>
                    <a:pt x="117601" y="79806"/>
                  </a:lnTo>
                  <a:lnTo>
                    <a:pt x="126166" y="91113"/>
                  </a:lnTo>
                  <a:lnTo>
                    <a:pt x="129254" y="102935"/>
                  </a:lnTo>
                  <a:lnTo>
                    <a:pt x="128103" y="113702"/>
                  </a:lnTo>
                  <a:lnTo>
                    <a:pt x="123951" y="121843"/>
                  </a:lnTo>
                  <a:lnTo>
                    <a:pt x="116101" y="127314"/>
                  </a:lnTo>
                  <a:lnTo>
                    <a:pt x="106203" y="129719"/>
                  </a:lnTo>
                  <a:lnTo>
                    <a:pt x="95305" y="128392"/>
                  </a:lnTo>
                  <a:lnTo>
                    <a:pt x="84454" y="122669"/>
                  </a:lnTo>
                  <a:lnTo>
                    <a:pt x="74350" y="112691"/>
                  </a:lnTo>
                  <a:lnTo>
                    <a:pt x="68579" y="101950"/>
                  </a:lnTo>
                  <a:lnTo>
                    <a:pt x="61952" y="90888"/>
                  </a:lnTo>
                  <a:lnTo>
                    <a:pt x="49275" y="79946"/>
                  </a:lnTo>
                  <a:lnTo>
                    <a:pt x="0" y="135572"/>
                  </a:lnTo>
                  <a:lnTo>
                    <a:pt x="62864" y="191262"/>
                  </a:lnTo>
                  <a:lnTo>
                    <a:pt x="53568" y="201924"/>
                  </a:lnTo>
                  <a:lnTo>
                    <a:pt x="43259" y="206770"/>
                  </a:lnTo>
                  <a:lnTo>
                    <a:pt x="33164" y="210894"/>
                  </a:lnTo>
                  <a:lnTo>
                    <a:pt x="24510" y="219392"/>
                  </a:lnTo>
                  <a:lnTo>
                    <a:pt x="20202" y="229329"/>
                  </a:lnTo>
                  <a:lnTo>
                    <a:pt x="20431" y="239958"/>
                  </a:lnTo>
                  <a:lnTo>
                    <a:pt x="24350" y="250137"/>
                  </a:lnTo>
                  <a:lnTo>
                    <a:pt x="31114" y="258724"/>
                  </a:lnTo>
                  <a:lnTo>
                    <a:pt x="40151" y="264086"/>
                  </a:lnTo>
                  <a:lnTo>
                    <a:pt x="51403" y="266834"/>
                  </a:lnTo>
                  <a:lnTo>
                    <a:pt x="63083" y="265509"/>
                  </a:lnTo>
                  <a:lnTo>
                    <a:pt x="73405" y="258648"/>
                  </a:lnTo>
                  <a:lnTo>
                    <a:pt x="79194" y="246902"/>
                  </a:lnTo>
                  <a:lnTo>
                    <a:pt x="80851" y="237540"/>
                  </a:lnTo>
                  <a:lnTo>
                    <a:pt x="83389" y="228283"/>
                  </a:lnTo>
                  <a:lnTo>
                    <a:pt x="91820" y="216852"/>
                  </a:lnTo>
                  <a:lnTo>
                    <a:pt x="157225" y="274789"/>
                  </a:lnTo>
                  <a:lnTo>
                    <a:pt x="207390" y="218211"/>
                  </a:lnTo>
                  <a:lnTo>
                    <a:pt x="194554" y="208387"/>
                  </a:lnTo>
                  <a:lnTo>
                    <a:pt x="184705" y="204581"/>
                  </a:lnTo>
                  <a:lnTo>
                    <a:pt x="174833" y="201570"/>
                  </a:lnTo>
                  <a:lnTo>
                    <a:pt x="161925" y="194132"/>
                  </a:lnTo>
                  <a:lnTo>
                    <a:pt x="153362" y="182820"/>
                  </a:lnTo>
                  <a:lnTo>
                    <a:pt x="150288" y="170999"/>
                  </a:lnTo>
                  <a:lnTo>
                    <a:pt x="151477" y="160235"/>
                  </a:lnTo>
                  <a:lnTo>
                    <a:pt x="155701" y="152095"/>
                  </a:lnTo>
                  <a:lnTo>
                    <a:pt x="163498" y="146617"/>
                  </a:lnTo>
                  <a:lnTo>
                    <a:pt x="173402" y="144208"/>
                  </a:lnTo>
                  <a:lnTo>
                    <a:pt x="184330" y="145533"/>
                  </a:lnTo>
                  <a:lnTo>
                    <a:pt x="195198" y="151257"/>
                  </a:lnTo>
                  <a:lnTo>
                    <a:pt x="205144" y="161094"/>
                  </a:lnTo>
                  <a:lnTo>
                    <a:pt x="210851" y="171670"/>
                  </a:lnTo>
                  <a:lnTo>
                    <a:pt x="217273" y="182559"/>
                  </a:lnTo>
                  <a:lnTo>
                    <a:pt x="229362" y="193332"/>
                  </a:lnTo>
                  <a:lnTo>
                    <a:pt x="277367" y="139217"/>
                  </a:lnTo>
                  <a:lnTo>
                    <a:pt x="214502" y="83578"/>
                  </a:lnTo>
                  <a:lnTo>
                    <a:pt x="223875" y="72682"/>
                  </a:lnTo>
                  <a:lnTo>
                    <a:pt x="234235" y="67760"/>
                  </a:lnTo>
                  <a:lnTo>
                    <a:pt x="244381" y="63629"/>
                  </a:lnTo>
                  <a:lnTo>
                    <a:pt x="253110" y="55105"/>
                  </a:lnTo>
                  <a:lnTo>
                    <a:pt x="257419" y="45167"/>
                  </a:lnTo>
                  <a:lnTo>
                    <a:pt x="257190" y="34537"/>
                  </a:lnTo>
                  <a:lnTo>
                    <a:pt x="253271" y="24355"/>
                  </a:lnTo>
                  <a:lnTo>
                    <a:pt x="246506" y="15760"/>
                  </a:lnTo>
                  <a:lnTo>
                    <a:pt x="237468" y="10405"/>
                  </a:lnTo>
                  <a:lnTo>
                    <a:pt x="226202" y="7659"/>
                  </a:lnTo>
                  <a:lnTo>
                    <a:pt x="214485" y="8983"/>
                  </a:lnTo>
                  <a:lnTo>
                    <a:pt x="204088" y="15836"/>
                  </a:lnTo>
                  <a:lnTo>
                    <a:pt x="198334" y="27646"/>
                  </a:lnTo>
                  <a:lnTo>
                    <a:pt x="196723" y="37053"/>
                  </a:lnTo>
                  <a:lnTo>
                    <a:pt x="194159" y="46378"/>
                  </a:lnTo>
                  <a:lnTo>
                    <a:pt x="185546" y="57937"/>
                  </a:lnTo>
                  <a:lnTo>
                    <a:pt x="120141" y="0"/>
                  </a:lnTo>
                  <a:close/>
                </a:path>
              </a:pathLst>
            </a:custGeom>
            <a:solidFill>
              <a:srgbClr val="FF0066"/>
            </a:solidFill>
          </p:spPr>
          <p:txBody>
            <a:bodyPr wrap="square" lIns="0" tIns="0" rIns="0" bIns="0" rtlCol="0"/>
            <a:lstStyle/>
            <a:p>
              <a:endParaRPr/>
            </a:p>
          </p:txBody>
        </p:sp>
        <p:pic>
          <p:nvPicPr>
            <p:cNvPr id="25" name="object 25"/>
            <p:cNvPicPr/>
            <p:nvPr/>
          </p:nvPicPr>
          <p:blipFill>
            <a:blip r:embed="rId19" cstate="print"/>
            <a:stretch>
              <a:fillRect/>
            </a:stretch>
          </p:blipFill>
          <p:spPr>
            <a:xfrm>
              <a:off x="894587" y="1441703"/>
              <a:ext cx="1385315" cy="553212"/>
            </a:xfrm>
            <a:prstGeom prst="rect">
              <a:avLst/>
            </a:prstGeom>
          </p:spPr>
        </p:pic>
        <p:pic>
          <p:nvPicPr>
            <p:cNvPr id="26" name="object 26"/>
            <p:cNvPicPr/>
            <p:nvPr/>
          </p:nvPicPr>
          <p:blipFill>
            <a:blip r:embed="rId20" cstate="print"/>
            <a:stretch>
              <a:fillRect/>
            </a:stretch>
          </p:blipFill>
          <p:spPr>
            <a:xfrm>
              <a:off x="912875" y="1319796"/>
              <a:ext cx="1446276" cy="839711"/>
            </a:xfrm>
            <a:prstGeom prst="rect">
              <a:avLst/>
            </a:prstGeom>
          </p:spPr>
        </p:pic>
        <p:pic>
          <p:nvPicPr>
            <p:cNvPr id="27" name="object 27"/>
            <p:cNvPicPr/>
            <p:nvPr/>
          </p:nvPicPr>
          <p:blipFill>
            <a:blip r:embed="rId21" cstate="print"/>
            <a:stretch>
              <a:fillRect/>
            </a:stretch>
          </p:blipFill>
          <p:spPr>
            <a:xfrm>
              <a:off x="920978" y="1345692"/>
              <a:ext cx="1361211" cy="738378"/>
            </a:xfrm>
            <a:prstGeom prst="rect">
              <a:avLst/>
            </a:prstGeom>
          </p:spPr>
        </p:pic>
        <p:sp>
          <p:nvSpPr>
            <p:cNvPr id="28" name="object 28"/>
            <p:cNvSpPr/>
            <p:nvPr/>
          </p:nvSpPr>
          <p:spPr>
            <a:xfrm>
              <a:off x="1141590" y="1564386"/>
              <a:ext cx="843280" cy="255270"/>
            </a:xfrm>
            <a:custGeom>
              <a:avLst/>
              <a:gdLst/>
              <a:ahLst/>
              <a:cxnLst/>
              <a:rect l="l" t="t" r="r" b="b"/>
              <a:pathLst>
                <a:path w="843280" h="255269">
                  <a:moveTo>
                    <a:pt x="91782" y="51815"/>
                  </a:moveTo>
                  <a:lnTo>
                    <a:pt x="51308" y="56641"/>
                  </a:lnTo>
                  <a:lnTo>
                    <a:pt x="0" y="254888"/>
                  </a:lnTo>
                  <a:lnTo>
                    <a:pt x="40601" y="250062"/>
                  </a:lnTo>
                  <a:lnTo>
                    <a:pt x="51130" y="205231"/>
                  </a:lnTo>
                  <a:lnTo>
                    <a:pt x="126911" y="196214"/>
                  </a:lnTo>
                  <a:lnTo>
                    <a:pt x="170577" y="196214"/>
                  </a:lnTo>
                  <a:lnTo>
                    <a:pt x="157271" y="171830"/>
                  </a:lnTo>
                  <a:lnTo>
                    <a:pt x="59105" y="171830"/>
                  </a:lnTo>
                  <a:lnTo>
                    <a:pt x="76352" y="98425"/>
                  </a:lnTo>
                  <a:lnTo>
                    <a:pt x="117216" y="98425"/>
                  </a:lnTo>
                  <a:lnTo>
                    <a:pt x="91782" y="51815"/>
                  </a:lnTo>
                  <a:close/>
                </a:path>
                <a:path w="843280" h="255269">
                  <a:moveTo>
                    <a:pt x="170577" y="196214"/>
                  </a:moveTo>
                  <a:lnTo>
                    <a:pt x="126911" y="196214"/>
                  </a:lnTo>
                  <a:lnTo>
                    <a:pt x="148602" y="237236"/>
                  </a:lnTo>
                  <a:lnTo>
                    <a:pt x="190258" y="232283"/>
                  </a:lnTo>
                  <a:lnTo>
                    <a:pt x="170577" y="196214"/>
                  </a:lnTo>
                  <a:close/>
                </a:path>
                <a:path w="843280" h="255269">
                  <a:moveTo>
                    <a:pt x="117216" y="98425"/>
                  </a:moveTo>
                  <a:lnTo>
                    <a:pt x="76352" y="98425"/>
                  </a:lnTo>
                  <a:lnTo>
                    <a:pt x="110832" y="165735"/>
                  </a:lnTo>
                  <a:lnTo>
                    <a:pt x="59105" y="171830"/>
                  </a:lnTo>
                  <a:lnTo>
                    <a:pt x="157271" y="171830"/>
                  </a:lnTo>
                  <a:lnTo>
                    <a:pt x="117216" y="98425"/>
                  </a:lnTo>
                  <a:close/>
                </a:path>
                <a:path w="843280" h="255269">
                  <a:moveTo>
                    <a:pt x="252577" y="83724"/>
                  </a:moveTo>
                  <a:lnTo>
                    <a:pt x="209755" y="97982"/>
                  </a:lnTo>
                  <a:lnTo>
                    <a:pt x="190852" y="145474"/>
                  </a:lnTo>
                  <a:lnTo>
                    <a:pt x="191782" y="162051"/>
                  </a:lnTo>
                  <a:lnTo>
                    <a:pt x="206373" y="203610"/>
                  </a:lnTo>
                  <a:lnTo>
                    <a:pt x="246277" y="227627"/>
                  </a:lnTo>
                  <a:lnTo>
                    <a:pt x="257822" y="227456"/>
                  </a:lnTo>
                  <a:lnTo>
                    <a:pt x="294212" y="205160"/>
                  </a:lnTo>
                  <a:lnTo>
                    <a:pt x="297954" y="199136"/>
                  </a:lnTo>
                  <a:lnTo>
                    <a:pt x="332226" y="199136"/>
                  </a:lnTo>
                  <a:lnTo>
                    <a:pt x="332030" y="197486"/>
                  </a:lnTo>
                  <a:lnTo>
                    <a:pt x="257228" y="197485"/>
                  </a:lnTo>
                  <a:lnTo>
                    <a:pt x="250329" y="195595"/>
                  </a:lnTo>
                  <a:lnTo>
                    <a:pt x="228612" y="155066"/>
                  </a:lnTo>
                  <a:lnTo>
                    <a:pt x="228013" y="145444"/>
                  </a:lnTo>
                  <a:lnTo>
                    <a:pt x="228676" y="136953"/>
                  </a:lnTo>
                  <a:lnTo>
                    <a:pt x="263029" y="109474"/>
                  </a:lnTo>
                  <a:lnTo>
                    <a:pt x="321536" y="109474"/>
                  </a:lnTo>
                  <a:lnTo>
                    <a:pt x="320204" y="98298"/>
                  </a:lnTo>
                  <a:lnTo>
                    <a:pt x="283349" y="98298"/>
                  </a:lnTo>
                  <a:lnTo>
                    <a:pt x="273584" y="90963"/>
                  </a:lnTo>
                  <a:lnTo>
                    <a:pt x="263331" y="86105"/>
                  </a:lnTo>
                  <a:lnTo>
                    <a:pt x="252577" y="83724"/>
                  </a:lnTo>
                  <a:close/>
                </a:path>
                <a:path w="843280" h="255269">
                  <a:moveTo>
                    <a:pt x="332226" y="199136"/>
                  </a:moveTo>
                  <a:lnTo>
                    <a:pt x="297954" y="199136"/>
                  </a:lnTo>
                  <a:lnTo>
                    <a:pt x="300367" y="219201"/>
                  </a:lnTo>
                  <a:lnTo>
                    <a:pt x="334149" y="215264"/>
                  </a:lnTo>
                  <a:lnTo>
                    <a:pt x="332226" y="199136"/>
                  </a:lnTo>
                  <a:close/>
                </a:path>
                <a:path w="843280" h="255269">
                  <a:moveTo>
                    <a:pt x="321536" y="109474"/>
                  </a:moveTo>
                  <a:lnTo>
                    <a:pt x="263029" y="109474"/>
                  </a:lnTo>
                  <a:lnTo>
                    <a:pt x="270776" y="112013"/>
                  </a:lnTo>
                  <a:lnTo>
                    <a:pt x="277253" y="118363"/>
                  </a:lnTo>
                  <a:lnTo>
                    <a:pt x="290445" y="161381"/>
                  </a:lnTo>
                  <a:lnTo>
                    <a:pt x="289826" y="170211"/>
                  </a:lnTo>
                  <a:lnTo>
                    <a:pt x="257235" y="197486"/>
                  </a:lnTo>
                  <a:lnTo>
                    <a:pt x="332030" y="197486"/>
                  </a:lnTo>
                  <a:lnTo>
                    <a:pt x="321536" y="109474"/>
                  </a:lnTo>
                  <a:close/>
                </a:path>
                <a:path w="843280" h="255269">
                  <a:moveTo>
                    <a:pt x="311543" y="25653"/>
                  </a:moveTo>
                  <a:lnTo>
                    <a:pt x="275221" y="29972"/>
                  </a:lnTo>
                  <a:lnTo>
                    <a:pt x="283349" y="98298"/>
                  </a:lnTo>
                  <a:lnTo>
                    <a:pt x="320204" y="98298"/>
                  </a:lnTo>
                  <a:lnTo>
                    <a:pt x="311543" y="25653"/>
                  </a:lnTo>
                  <a:close/>
                </a:path>
                <a:path w="843280" h="255269">
                  <a:moveTo>
                    <a:pt x="372884" y="71374"/>
                  </a:moveTo>
                  <a:lnTo>
                    <a:pt x="334657" y="75946"/>
                  </a:lnTo>
                  <a:lnTo>
                    <a:pt x="406412" y="206628"/>
                  </a:lnTo>
                  <a:lnTo>
                    <a:pt x="439051" y="202818"/>
                  </a:lnTo>
                  <a:lnTo>
                    <a:pt x="450185" y="160909"/>
                  </a:lnTo>
                  <a:lnTo>
                    <a:pt x="417334" y="160909"/>
                  </a:lnTo>
                  <a:lnTo>
                    <a:pt x="407047" y="138429"/>
                  </a:lnTo>
                  <a:lnTo>
                    <a:pt x="372884" y="71374"/>
                  </a:lnTo>
                  <a:close/>
                </a:path>
                <a:path w="843280" h="255269">
                  <a:moveTo>
                    <a:pt x="477278" y="58927"/>
                  </a:moveTo>
                  <a:lnTo>
                    <a:pt x="422160" y="136651"/>
                  </a:lnTo>
                  <a:lnTo>
                    <a:pt x="419366" y="150622"/>
                  </a:lnTo>
                  <a:lnTo>
                    <a:pt x="418604" y="154686"/>
                  </a:lnTo>
                  <a:lnTo>
                    <a:pt x="417334" y="160909"/>
                  </a:lnTo>
                  <a:lnTo>
                    <a:pt x="450185" y="160909"/>
                  </a:lnTo>
                  <a:lnTo>
                    <a:pt x="477278" y="58927"/>
                  </a:lnTo>
                  <a:close/>
                </a:path>
                <a:path w="843280" h="255269">
                  <a:moveTo>
                    <a:pt x="527697" y="0"/>
                  </a:moveTo>
                  <a:lnTo>
                    <a:pt x="491375" y="4317"/>
                  </a:lnTo>
                  <a:lnTo>
                    <a:pt x="495312" y="37973"/>
                  </a:lnTo>
                  <a:lnTo>
                    <a:pt x="531634" y="33654"/>
                  </a:lnTo>
                  <a:lnTo>
                    <a:pt x="527697" y="0"/>
                  </a:lnTo>
                  <a:close/>
                </a:path>
                <a:path w="843280" h="255269">
                  <a:moveTo>
                    <a:pt x="533920" y="52197"/>
                  </a:moveTo>
                  <a:lnTo>
                    <a:pt x="497598" y="56514"/>
                  </a:lnTo>
                  <a:lnTo>
                    <a:pt x="513854" y="193928"/>
                  </a:lnTo>
                  <a:lnTo>
                    <a:pt x="550176" y="189611"/>
                  </a:lnTo>
                  <a:lnTo>
                    <a:pt x="533920" y="52197"/>
                  </a:lnTo>
                  <a:close/>
                </a:path>
                <a:path w="843280" h="255269">
                  <a:moveTo>
                    <a:pt x="640410" y="37084"/>
                  </a:moveTo>
                  <a:lnTo>
                    <a:pt x="601468" y="45846"/>
                  </a:lnTo>
                  <a:lnTo>
                    <a:pt x="575406" y="73919"/>
                  </a:lnTo>
                  <a:lnTo>
                    <a:pt x="569587" y="101490"/>
                  </a:lnTo>
                  <a:lnTo>
                    <a:pt x="570369" y="117728"/>
                  </a:lnTo>
                  <a:lnTo>
                    <a:pt x="585425" y="158698"/>
                  </a:lnTo>
                  <a:lnTo>
                    <a:pt x="617169" y="179959"/>
                  </a:lnTo>
                  <a:lnTo>
                    <a:pt x="630361" y="182006"/>
                  </a:lnTo>
                  <a:lnTo>
                    <a:pt x="644791" y="181483"/>
                  </a:lnTo>
                  <a:lnTo>
                    <a:pt x="685558" y="163956"/>
                  </a:lnTo>
                  <a:lnTo>
                    <a:pt x="693747" y="152780"/>
                  </a:lnTo>
                  <a:lnTo>
                    <a:pt x="633742" y="152780"/>
                  </a:lnTo>
                  <a:lnTo>
                    <a:pt x="625995" y="150240"/>
                  </a:lnTo>
                  <a:lnTo>
                    <a:pt x="607453" y="110616"/>
                  </a:lnTo>
                  <a:lnTo>
                    <a:pt x="606717" y="100379"/>
                  </a:lnTo>
                  <a:lnTo>
                    <a:pt x="607183" y="91582"/>
                  </a:lnTo>
                  <a:lnTo>
                    <a:pt x="632345" y="66421"/>
                  </a:lnTo>
                  <a:lnTo>
                    <a:pt x="639076" y="65531"/>
                  </a:lnTo>
                  <a:lnTo>
                    <a:pt x="690403" y="65531"/>
                  </a:lnTo>
                  <a:lnTo>
                    <a:pt x="689827" y="64390"/>
                  </a:lnTo>
                  <a:lnTo>
                    <a:pt x="651268" y="37846"/>
                  </a:lnTo>
                  <a:lnTo>
                    <a:pt x="640410" y="37084"/>
                  </a:lnTo>
                  <a:close/>
                </a:path>
                <a:path w="843280" h="255269">
                  <a:moveTo>
                    <a:pt x="666127" y="122427"/>
                  </a:moveTo>
                  <a:lnTo>
                    <a:pt x="643013" y="151637"/>
                  </a:lnTo>
                  <a:lnTo>
                    <a:pt x="633742" y="152780"/>
                  </a:lnTo>
                  <a:lnTo>
                    <a:pt x="693747" y="152780"/>
                  </a:lnTo>
                  <a:lnTo>
                    <a:pt x="696972" y="146796"/>
                  </a:lnTo>
                  <a:lnTo>
                    <a:pt x="700506" y="136185"/>
                  </a:lnTo>
                  <a:lnTo>
                    <a:pt x="702576" y="124205"/>
                  </a:lnTo>
                  <a:lnTo>
                    <a:pt x="666127" y="122427"/>
                  </a:lnTo>
                  <a:close/>
                </a:path>
                <a:path w="843280" h="255269">
                  <a:moveTo>
                    <a:pt x="690403" y="65531"/>
                  </a:moveTo>
                  <a:lnTo>
                    <a:pt x="639076" y="65531"/>
                  </a:lnTo>
                  <a:lnTo>
                    <a:pt x="644918" y="66675"/>
                  </a:lnTo>
                  <a:lnTo>
                    <a:pt x="649617" y="69850"/>
                  </a:lnTo>
                  <a:lnTo>
                    <a:pt x="654316" y="72898"/>
                  </a:lnTo>
                  <a:lnTo>
                    <a:pt x="657618" y="77977"/>
                  </a:lnTo>
                  <a:lnTo>
                    <a:pt x="659777" y="84962"/>
                  </a:lnTo>
                  <a:lnTo>
                    <a:pt x="694829" y="74294"/>
                  </a:lnTo>
                  <a:lnTo>
                    <a:pt x="690403" y="65531"/>
                  </a:lnTo>
                  <a:close/>
                </a:path>
                <a:path w="843280" h="255269">
                  <a:moveTo>
                    <a:pt x="782144" y="20883"/>
                  </a:moveTo>
                  <a:lnTo>
                    <a:pt x="743121" y="29130"/>
                  </a:lnTo>
                  <a:lnTo>
                    <a:pt x="714021" y="70544"/>
                  </a:lnTo>
                  <a:lnTo>
                    <a:pt x="712333" y="85336"/>
                  </a:lnTo>
                  <a:lnTo>
                    <a:pt x="713117" y="101600"/>
                  </a:lnTo>
                  <a:lnTo>
                    <a:pt x="725279" y="138033"/>
                  </a:lnTo>
                  <a:lnTo>
                    <a:pt x="756297" y="162274"/>
                  </a:lnTo>
                  <a:lnTo>
                    <a:pt x="771247" y="164965"/>
                  </a:lnTo>
                  <a:lnTo>
                    <a:pt x="788174" y="164464"/>
                  </a:lnTo>
                  <a:lnTo>
                    <a:pt x="824623" y="149605"/>
                  </a:lnTo>
                  <a:lnTo>
                    <a:pt x="834195" y="138175"/>
                  </a:lnTo>
                  <a:lnTo>
                    <a:pt x="776998" y="138175"/>
                  </a:lnTo>
                  <a:lnTo>
                    <a:pt x="769632" y="136016"/>
                  </a:lnTo>
                  <a:lnTo>
                    <a:pt x="751471" y="106679"/>
                  </a:lnTo>
                  <a:lnTo>
                    <a:pt x="842530" y="95758"/>
                  </a:lnTo>
                  <a:lnTo>
                    <a:pt x="840708" y="84327"/>
                  </a:lnTo>
                  <a:lnTo>
                    <a:pt x="749566" y="84327"/>
                  </a:lnTo>
                  <a:lnTo>
                    <a:pt x="749179" y="77850"/>
                  </a:lnTo>
                  <a:lnTo>
                    <a:pt x="780427" y="48005"/>
                  </a:lnTo>
                  <a:lnTo>
                    <a:pt x="828156" y="48005"/>
                  </a:lnTo>
                  <a:lnTo>
                    <a:pt x="827296" y="46358"/>
                  </a:lnTo>
                  <a:lnTo>
                    <a:pt x="818273" y="35813"/>
                  </a:lnTo>
                  <a:lnTo>
                    <a:pt x="807532" y="28122"/>
                  </a:lnTo>
                  <a:lnTo>
                    <a:pt x="795493" y="23145"/>
                  </a:lnTo>
                  <a:lnTo>
                    <a:pt x="782144" y="20883"/>
                  </a:lnTo>
                  <a:close/>
                </a:path>
                <a:path w="843280" h="255269">
                  <a:moveTo>
                    <a:pt x="806081" y="114808"/>
                  </a:moveTo>
                  <a:lnTo>
                    <a:pt x="804938" y="121919"/>
                  </a:lnTo>
                  <a:lnTo>
                    <a:pt x="802652" y="127380"/>
                  </a:lnTo>
                  <a:lnTo>
                    <a:pt x="799096" y="130937"/>
                  </a:lnTo>
                  <a:lnTo>
                    <a:pt x="795667" y="134492"/>
                  </a:lnTo>
                  <a:lnTo>
                    <a:pt x="790968" y="136525"/>
                  </a:lnTo>
                  <a:lnTo>
                    <a:pt x="785380" y="137287"/>
                  </a:lnTo>
                  <a:lnTo>
                    <a:pt x="776998" y="138175"/>
                  </a:lnTo>
                  <a:lnTo>
                    <a:pt x="834195" y="138175"/>
                  </a:lnTo>
                  <a:lnTo>
                    <a:pt x="836164" y="135239"/>
                  </a:lnTo>
                  <a:lnTo>
                    <a:pt x="840179" y="126442"/>
                  </a:lnTo>
                  <a:lnTo>
                    <a:pt x="843038" y="116586"/>
                  </a:lnTo>
                  <a:lnTo>
                    <a:pt x="806081" y="114808"/>
                  </a:lnTo>
                  <a:close/>
                </a:path>
                <a:path w="843280" h="255269">
                  <a:moveTo>
                    <a:pt x="828156" y="48005"/>
                  </a:moveTo>
                  <a:lnTo>
                    <a:pt x="780427" y="48005"/>
                  </a:lnTo>
                  <a:lnTo>
                    <a:pt x="787031" y="50037"/>
                  </a:lnTo>
                  <a:lnTo>
                    <a:pt x="792873" y="54863"/>
                  </a:lnTo>
                  <a:lnTo>
                    <a:pt x="796830" y="59027"/>
                  </a:lnTo>
                  <a:lnTo>
                    <a:pt x="799953" y="64262"/>
                  </a:lnTo>
                  <a:lnTo>
                    <a:pt x="802267" y="70544"/>
                  </a:lnTo>
                  <a:lnTo>
                    <a:pt x="803795" y="77850"/>
                  </a:lnTo>
                  <a:lnTo>
                    <a:pt x="749566" y="84327"/>
                  </a:lnTo>
                  <a:lnTo>
                    <a:pt x="840708" y="84327"/>
                  </a:lnTo>
                  <a:lnTo>
                    <a:pt x="839437" y="76354"/>
                  </a:lnTo>
                  <a:lnTo>
                    <a:pt x="834355" y="59880"/>
                  </a:lnTo>
                  <a:lnTo>
                    <a:pt x="828156" y="48005"/>
                  </a:lnTo>
                  <a:close/>
                </a:path>
              </a:pathLst>
            </a:custGeom>
            <a:solidFill>
              <a:srgbClr val="FF0066"/>
            </a:solidFill>
          </p:spPr>
          <p:txBody>
            <a:bodyPr wrap="square" lIns="0" tIns="0" rIns="0" bIns="0" rtlCol="0"/>
            <a:lstStyle/>
            <a:p>
              <a:endParaRPr/>
            </a:p>
          </p:txBody>
        </p:sp>
        <p:pic>
          <p:nvPicPr>
            <p:cNvPr id="29" name="object 29"/>
            <p:cNvPicPr/>
            <p:nvPr/>
          </p:nvPicPr>
          <p:blipFill>
            <a:blip r:embed="rId22" cstate="print"/>
            <a:stretch>
              <a:fillRect/>
            </a:stretch>
          </p:blipFill>
          <p:spPr>
            <a:xfrm>
              <a:off x="2467355" y="1394459"/>
              <a:ext cx="1898142" cy="880336"/>
            </a:xfrm>
            <a:prstGeom prst="rect">
              <a:avLst/>
            </a:prstGeom>
          </p:spPr>
        </p:pic>
      </p:grpSp>
      <p:pic>
        <p:nvPicPr>
          <p:cNvPr id="30" name="object 30"/>
          <p:cNvPicPr/>
          <p:nvPr/>
        </p:nvPicPr>
        <p:blipFill>
          <a:blip r:embed="rId23" cstate="print"/>
          <a:stretch>
            <a:fillRect/>
          </a:stretch>
        </p:blipFill>
        <p:spPr>
          <a:xfrm>
            <a:off x="8456294" y="1815210"/>
            <a:ext cx="141731" cy="260984"/>
          </a:xfrm>
          <a:prstGeom prst="rect">
            <a:avLst/>
          </a:prstGeom>
        </p:spPr>
      </p:pic>
      <p:sp>
        <p:nvSpPr>
          <p:cNvPr id="31" name="object 31"/>
          <p:cNvSpPr/>
          <p:nvPr/>
        </p:nvSpPr>
        <p:spPr>
          <a:xfrm>
            <a:off x="0" y="1422146"/>
            <a:ext cx="833119" cy="920115"/>
          </a:xfrm>
          <a:custGeom>
            <a:avLst/>
            <a:gdLst/>
            <a:ahLst/>
            <a:cxnLst/>
            <a:rect l="l" t="t" r="r" b="b"/>
            <a:pathLst>
              <a:path w="833119" h="920114">
                <a:moveTo>
                  <a:pt x="41476" y="428259"/>
                </a:moveTo>
                <a:lnTo>
                  <a:pt x="0" y="435423"/>
                </a:lnTo>
                <a:lnTo>
                  <a:pt x="0" y="919974"/>
                </a:lnTo>
                <a:lnTo>
                  <a:pt x="596811" y="841501"/>
                </a:lnTo>
                <a:lnTo>
                  <a:pt x="669672" y="818750"/>
                </a:lnTo>
                <a:lnTo>
                  <a:pt x="713201" y="795004"/>
                </a:lnTo>
                <a:lnTo>
                  <a:pt x="753133" y="762357"/>
                </a:lnTo>
                <a:lnTo>
                  <a:pt x="783221" y="720319"/>
                </a:lnTo>
                <a:lnTo>
                  <a:pt x="797217" y="668401"/>
                </a:lnTo>
                <a:lnTo>
                  <a:pt x="795679" y="637867"/>
                </a:lnTo>
                <a:lnTo>
                  <a:pt x="767546" y="565800"/>
                </a:lnTo>
                <a:lnTo>
                  <a:pt x="734766" y="532642"/>
                </a:lnTo>
                <a:lnTo>
                  <a:pt x="685388" y="506984"/>
                </a:lnTo>
                <a:lnTo>
                  <a:pt x="616318" y="493013"/>
                </a:lnTo>
                <a:lnTo>
                  <a:pt x="610242" y="462978"/>
                </a:lnTo>
                <a:lnTo>
                  <a:pt x="602061" y="440308"/>
                </a:lnTo>
                <a:lnTo>
                  <a:pt x="122445" y="440308"/>
                </a:lnTo>
                <a:lnTo>
                  <a:pt x="84553" y="430706"/>
                </a:lnTo>
                <a:lnTo>
                  <a:pt x="41476" y="428259"/>
                </a:lnTo>
                <a:close/>
              </a:path>
              <a:path w="833119" h="920114">
                <a:moveTo>
                  <a:pt x="775219" y="222250"/>
                </a:moveTo>
                <a:lnTo>
                  <a:pt x="380365" y="222250"/>
                </a:lnTo>
                <a:lnTo>
                  <a:pt x="440978" y="229144"/>
                </a:lnTo>
                <a:lnTo>
                  <a:pt x="493116" y="244815"/>
                </a:lnTo>
                <a:lnTo>
                  <a:pt x="537242" y="267588"/>
                </a:lnTo>
                <a:lnTo>
                  <a:pt x="573823" y="295790"/>
                </a:lnTo>
                <a:lnTo>
                  <a:pt x="603323" y="327746"/>
                </a:lnTo>
                <a:lnTo>
                  <a:pt x="626208" y="361780"/>
                </a:lnTo>
                <a:lnTo>
                  <a:pt x="642944" y="396219"/>
                </a:lnTo>
                <a:lnTo>
                  <a:pt x="659828" y="459613"/>
                </a:lnTo>
                <a:lnTo>
                  <a:pt x="679638" y="461777"/>
                </a:lnTo>
                <a:lnTo>
                  <a:pt x="698168" y="464835"/>
                </a:lnTo>
                <a:lnTo>
                  <a:pt x="715447" y="468774"/>
                </a:lnTo>
                <a:lnTo>
                  <a:pt x="731507" y="473582"/>
                </a:lnTo>
                <a:lnTo>
                  <a:pt x="767024" y="452000"/>
                </a:lnTo>
                <a:lnTo>
                  <a:pt x="798599" y="423608"/>
                </a:lnTo>
                <a:lnTo>
                  <a:pt x="821952" y="388072"/>
                </a:lnTo>
                <a:lnTo>
                  <a:pt x="832802" y="345058"/>
                </a:lnTo>
                <a:lnTo>
                  <a:pt x="831421" y="317597"/>
                </a:lnTo>
                <a:lnTo>
                  <a:pt x="823457" y="285594"/>
                </a:lnTo>
                <a:lnTo>
                  <a:pt x="806129" y="252809"/>
                </a:lnTo>
                <a:lnTo>
                  <a:pt x="776658" y="222997"/>
                </a:lnTo>
                <a:lnTo>
                  <a:pt x="775219" y="222250"/>
                </a:lnTo>
                <a:close/>
              </a:path>
              <a:path w="833119" h="920114">
                <a:moveTo>
                  <a:pt x="370967" y="284606"/>
                </a:moveTo>
                <a:lnTo>
                  <a:pt x="277159" y="299747"/>
                </a:lnTo>
                <a:lnTo>
                  <a:pt x="225005" y="322293"/>
                </a:lnTo>
                <a:lnTo>
                  <a:pt x="184285" y="350885"/>
                </a:lnTo>
                <a:lnTo>
                  <a:pt x="154171" y="382260"/>
                </a:lnTo>
                <a:lnTo>
                  <a:pt x="122445" y="440308"/>
                </a:lnTo>
                <a:lnTo>
                  <a:pt x="602061" y="440308"/>
                </a:lnTo>
                <a:lnTo>
                  <a:pt x="579918" y="395852"/>
                </a:lnTo>
                <a:lnTo>
                  <a:pt x="554507" y="362950"/>
                </a:lnTo>
                <a:lnTo>
                  <a:pt x="521488" y="333280"/>
                </a:lnTo>
                <a:lnTo>
                  <a:pt x="480279" y="308937"/>
                </a:lnTo>
                <a:lnTo>
                  <a:pt x="430299" y="292014"/>
                </a:lnTo>
                <a:lnTo>
                  <a:pt x="370967" y="284606"/>
                </a:lnTo>
                <a:close/>
              </a:path>
              <a:path w="833119" h="920114">
                <a:moveTo>
                  <a:pt x="102682" y="385873"/>
                </a:moveTo>
                <a:lnTo>
                  <a:pt x="5054" y="385873"/>
                </a:lnTo>
                <a:lnTo>
                  <a:pt x="54122" y="388653"/>
                </a:lnTo>
                <a:lnTo>
                  <a:pt x="97283" y="399541"/>
                </a:lnTo>
                <a:lnTo>
                  <a:pt x="102682" y="385873"/>
                </a:lnTo>
                <a:close/>
              </a:path>
              <a:path w="833119" h="920114">
                <a:moveTo>
                  <a:pt x="153365" y="129127"/>
                </a:moveTo>
                <a:lnTo>
                  <a:pt x="113422" y="136024"/>
                </a:lnTo>
                <a:lnTo>
                  <a:pt x="75716" y="154686"/>
                </a:lnTo>
                <a:lnTo>
                  <a:pt x="34449" y="207803"/>
                </a:lnTo>
                <a:lnTo>
                  <a:pt x="28453" y="242018"/>
                </a:lnTo>
                <a:lnTo>
                  <a:pt x="33934" y="277875"/>
                </a:lnTo>
                <a:lnTo>
                  <a:pt x="0" y="282643"/>
                </a:lnTo>
                <a:lnTo>
                  <a:pt x="0" y="386744"/>
                </a:lnTo>
                <a:lnTo>
                  <a:pt x="5054" y="385873"/>
                </a:lnTo>
                <a:lnTo>
                  <a:pt x="102682" y="385873"/>
                </a:lnTo>
                <a:lnTo>
                  <a:pt x="122872" y="347765"/>
                </a:lnTo>
                <a:lnTo>
                  <a:pt x="176002" y="290798"/>
                </a:lnTo>
                <a:lnTo>
                  <a:pt x="214105" y="265130"/>
                </a:lnTo>
                <a:lnTo>
                  <a:pt x="260544" y="243879"/>
                </a:lnTo>
                <a:lnTo>
                  <a:pt x="315802" y="228951"/>
                </a:lnTo>
                <a:lnTo>
                  <a:pt x="380365" y="222250"/>
                </a:lnTo>
                <a:lnTo>
                  <a:pt x="775219" y="222250"/>
                </a:lnTo>
                <a:lnTo>
                  <a:pt x="732263" y="199917"/>
                </a:lnTo>
                <a:lnTo>
                  <a:pt x="670166" y="187325"/>
                </a:lnTo>
                <a:lnTo>
                  <a:pt x="663510" y="156194"/>
                </a:lnTo>
                <a:lnTo>
                  <a:pt x="657063" y="139953"/>
                </a:lnTo>
                <a:lnTo>
                  <a:pt x="226161" y="139953"/>
                </a:lnTo>
                <a:lnTo>
                  <a:pt x="192095" y="131325"/>
                </a:lnTo>
                <a:lnTo>
                  <a:pt x="153365" y="129127"/>
                </a:lnTo>
                <a:close/>
              </a:path>
              <a:path w="833119" h="920114">
                <a:moveTo>
                  <a:pt x="449592" y="0"/>
                </a:moveTo>
                <a:lnTo>
                  <a:pt x="355018" y="17087"/>
                </a:lnTo>
                <a:lnTo>
                  <a:pt x="302527" y="43631"/>
                </a:lnTo>
                <a:lnTo>
                  <a:pt x="264414" y="76338"/>
                </a:lnTo>
                <a:lnTo>
                  <a:pt x="239388" y="110136"/>
                </a:lnTo>
                <a:lnTo>
                  <a:pt x="226161" y="139953"/>
                </a:lnTo>
                <a:lnTo>
                  <a:pt x="657063" y="139953"/>
                </a:lnTo>
                <a:lnTo>
                  <a:pt x="628463" y="87044"/>
                </a:lnTo>
                <a:lnTo>
                  <a:pt x="598513" y="54654"/>
                </a:lnTo>
                <a:lnTo>
                  <a:pt x="559237" y="27473"/>
                </a:lnTo>
                <a:lnTo>
                  <a:pt x="509857" y="8317"/>
                </a:lnTo>
                <a:lnTo>
                  <a:pt x="449592" y="0"/>
                </a:lnTo>
                <a:close/>
              </a:path>
            </a:pathLst>
          </a:custGeom>
          <a:solidFill>
            <a:srgbClr val="F1F1F1"/>
          </a:solidFill>
        </p:spPr>
        <p:txBody>
          <a:bodyPr wrap="square" lIns="0" tIns="0" rIns="0" bIns="0" rtlCol="0"/>
          <a:lstStyle/>
          <a:p>
            <a:endParaRPr/>
          </a:p>
        </p:txBody>
      </p:sp>
      <p:sp>
        <p:nvSpPr>
          <p:cNvPr id="32" name="object 32"/>
          <p:cNvSpPr/>
          <p:nvPr/>
        </p:nvSpPr>
        <p:spPr>
          <a:xfrm>
            <a:off x="7917053" y="1231058"/>
            <a:ext cx="347345" cy="419734"/>
          </a:xfrm>
          <a:custGeom>
            <a:avLst/>
            <a:gdLst/>
            <a:ahLst/>
            <a:cxnLst/>
            <a:rect l="l" t="t" r="r" b="b"/>
            <a:pathLst>
              <a:path w="347345" h="419735">
                <a:moveTo>
                  <a:pt x="52958" y="218392"/>
                </a:moveTo>
                <a:lnTo>
                  <a:pt x="51095" y="228665"/>
                </a:lnTo>
                <a:lnTo>
                  <a:pt x="52149" y="238855"/>
                </a:lnTo>
                <a:lnTo>
                  <a:pt x="56084" y="248306"/>
                </a:lnTo>
                <a:lnTo>
                  <a:pt x="62865" y="256365"/>
                </a:lnTo>
                <a:lnTo>
                  <a:pt x="129794" y="315293"/>
                </a:lnTo>
                <a:lnTo>
                  <a:pt x="133729" y="342977"/>
                </a:lnTo>
                <a:lnTo>
                  <a:pt x="141843" y="364839"/>
                </a:lnTo>
                <a:lnTo>
                  <a:pt x="157743" y="387963"/>
                </a:lnTo>
                <a:lnTo>
                  <a:pt x="185039" y="419433"/>
                </a:lnTo>
                <a:lnTo>
                  <a:pt x="176289" y="394132"/>
                </a:lnTo>
                <a:lnTo>
                  <a:pt x="173815" y="377999"/>
                </a:lnTo>
                <a:lnTo>
                  <a:pt x="174984" y="366962"/>
                </a:lnTo>
                <a:lnTo>
                  <a:pt x="177165" y="356949"/>
                </a:lnTo>
                <a:lnTo>
                  <a:pt x="279672" y="356949"/>
                </a:lnTo>
                <a:lnTo>
                  <a:pt x="326716" y="303402"/>
                </a:lnTo>
                <a:lnTo>
                  <a:pt x="215233" y="303402"/>
                </a:lnTo>
                <a:lnTo>
                  <a:pt x="201390" y="301869"/>
                </a:lnTo>
                <a:lnTo>
                  <a:pt x="188975" y="294846"/>
                </a:lnTo>
                <a:lnTo>
                  <a:pt x="122174" y="236045"/>
                </a:lnTo>
                <a:lnTo>
                  <a:pt x="103322" y="233322"/>
                </a:lnTo>
                <a:lnTo>
                  <a:pt x="85947" y="229695"/>
                </a:lnTo>
                <a:lnTo>
                  <a:pt x="69381" y="224829"/>
                </a:lnTo>
                <a:lnTo>
                  <a:pt x="52958" y="218392"/>
                </a:lnTo>
                <a:close/>
              </a:path>
              <a:path w="347345" h="419735">
                <a:moveTo>
                  <a:pt x="279672" y="356949"/>
                </a:moveTo>
                <a:lnTo>
                  <a:pt x="177165" y="356949"/>
                </a:lnTo>
                <a:lnTo>
                  <a:pt x="208152" y="384127"/>
                </a:lnTo>
                <a:lnTo>
                  <a:pt x="220547" y="391150"/>
                </a:lnTo>
                <a:lnTo>
                  <a:pt x="234346" y="392684"/>
                </a:lnTo>
                <a:lnTo>
                  <a:pt x="247907" y="388860"/>
                </a:lnTo>
                <a:lnTo>
                  <a:pt x="259588" y="379809"/>
                </a:lnTo>
                <a:lnTo>
                  <a:pt x="279672" y="356949"/>
                </a:lnTo>
                <a:close/>
              </a:path>
              <a:path w="347345" h="419735">
                <a:moveTo>
                  <a:pt x="307340" y="214582"/>
                </a:moveTo>
                <a:lnTo>
                  <a:pt x="240538" y="290528"/>
                </a:lnTo>
                <a:lnTo>
                  <a:pt x="228838" y="299579"/>
                </a:lnTo>
                <a:lnTo>
                  <a:pt x="215233" y="303402"/>
                </a:lnTo>
                <a:lnTo>
                  <a:pt x="326716" y="303402"/>
                </a:lnTo>
                <a:lnTo>
                  <a:pt x="337693" y="290909"/>
                </a:lnTo>
                <a:lnTo>
                  <a:pt x="345158" y="278209"/>
                </a:lnTo>
                <a:lnTo>
                  <a:pt x="347218" y="264271"/>
                </a:lnTo>
                <a:lnTo>
                  <a:pt x="343943" y="250761"/>
                </a:lnTo>
                <a:lnTo>
                  <a:pt x="335406" y="239347"/>
                </a:lnTo>
                <a:lnTo>
                  <a:pt x="307340" y="214582"/>
                </a:lnTo>
                <a:close/>
              </a:path>
              <a:path w="347345" h="419735">
                <a:moveTo>
                  <a:pt x="0" y="170386"/>
                </a:moveTo>
                <a:lnTo>
                  <a:pt x="35663" y="193984"/>
                </a:lnTo>
                <a:lnTo>
                  <a:pt x="63087" y="208581"/>
                </a:lnTo>
                <a:lnTo>
                  <a:pt x="89225" y="217035"/>
                </a:lnTo>
                <a:lnTo>
                  <a:pt x="121030" y="222202"/>
                </a:lnTo>
                <a:lnTo>
                  <a:pt x="187832" y="281003"/>
                </a:lnTo>
                <a:lnTo>
                  <a:pt x="200247" y="288026"/>
                </a:lnTo>
                <a:lnTo>
                  <a:pt x="214090" y="289560"/>
                </a:lnTo>
                <a:lnTo>
                  <a:pt x="227695" y="285736"/>
                </a:lnTo>
                <a:lnTo>
                  <a:pt x="239395" y="276685"/>
                </a:lnTo>
                <a:lnTo>
                  <a:pt x="299047" y="208788"/>
                </a:lnTo>
                <a:lnTo>
                  <a:pt x="229790" y="208788"/>
                </a:lnTo>
                <a:lnTo>
                  <a:pt x="221863" y="207928"/>
                </a:lnTo>
                <a:lnTo>
                  <a:pt x="214756" y="203914"/>
                </a:lnTo>
                <a:lnTo>
                  <a:pt x="209861" y="197361"/>
                </a:lnTo>
                <a:lnTo>
                  <a:pt x="207978" y="189595"/>
                </a:lnTo>
                <a:lnTo>
                  <a:pt x="209125" y="181869"/>
                </a:lnTo>
                <a:lnTo>
                  <a:pt x="56774" y="181869"/>
                </a:lnTo>
                <a:lnTo>
                  <a:pt x="43164" y="180371"/>
                </a:lnTo>
                <a:lnTo>
                  <a:pt x="0" y="170386"/>
                </a:lnTo>
                <a:close/>
              </a:path>
              <a:path w="347345" h="419735">
                <a:moveTo>
                  <a:pt x="326173" y="166909"/>
                </a:moveTo>
                <a:lnTo>
                  <a:pt x="227933" y="166909"/>
                </a:lnTo>
                <a:lnTo>
                  <a:pt x="235846" y="167768"/>
                </a:lnTo>
                <a:lnTo>
                  <a:pt x="242950" y="171783"/>
                </a:lnTo>
                <a:lnTo>
                  <a:pt x="247848" y="178335"/>
                </a:lnTo>
                <a:lnTo>
                  <a:pt x="249745" y="186102"/>
                </a:lnTo>
                <a:lnTo>
                  <a:pt x="248594" y="194107"/>
                </a:lnTo>
                <a:lnTo>
                  <a:pt x="244348" y="201374"/>
                </a:lnTo>
                <a:lnTo>
                  <a:pt x="237599" y="206575"/>
                </a:lnTo>
                <a:lnTo>
                  <a:pt x="229790" y="208788"/>
                </a:lnTo>
                <a:lnTo>
                  <a:pt x="299047" y="208788"/>
                </a:lnTo>
                <a:lnTo>
                  <a:pt x="317500" y="187785"/>
                </a:lnTo>
                <a:lnTo>
                  <a:pt x="324965" y="175085"/>
                </a:lnTo>
                <a:lnTo>
                  <a:pt x="326173" y="166909"/>
                </a:lnTo>
                <a:close/>
              </a:path>
              <a:path w="347345" h="419735">
                <a:moveTo>
                  <a:pt x="143795" y="0"/>
                </a:moveTo>
                <a:lnTo>
                  <a:pt x="40386" y="101679"/>
                </a:lnTo>
                <a:lnTo>
                  <a:pt x="30861" y="128428"/>
                </a:lnTo>
                <a:lnTo>
                  <a:pt x="34135" y="141952"/>
                </a:lnTo>
                <a:lnTo>
                  <a:pt x="42672" y="153368"/>
                </a:lnTo>
                <a:lnTo>
                  <a:pt x="73660" y="180546"/>
                </a:lnTo>
                <a:lnTo>
                  <a:pt x="56774" y="181869"/>
                </a:lnTo>
                <a:lnTo>
                  <a:pt x="209125" y="181869"/>
                </a:lnTo>
                <a:lnTo>
                  <a:pt x="209167" y="181590"/>
                </a:lnTo>
                <a:lnTo>
                  <a:pt x="213487" y="174323"/>
                </a:lnTo>
                <a:lnTo>
                  <a:pt x="220162" y="169122"/>
                </a:lnTo>
                <a:lnTo>
                  <a:pt x="227933" y="166909"/>
                </a:lnTo>
                <a:lnTo>
                  <a:pt x="326173" y="166909"/>
                </a:lnTo>
                <a:lnTo>
                  <a:pt x="326422" y="165227"/>
                </a:lnTo>
                <a:lnTo>
                  <a:pt x="180260" y="165227"/>
                </a:lnTo>
                <a:lnTo>
                  <a:pt x="172333" y="164367"/>
                </a:lnTo>
                <a:lnTo>
                  <a:pt x="165226" y="160353"/>
                </a:lnTo>
                <a:lnTo>
                  <a:pt x="160331" y="153818"/>
                </a:lnTo>
                <a:lnTo>
                  <a:pt x="158448" y="146081"/>
                </a:lnTo>
                <a:lnTo>
                  <a:pt x="159637" y="138082"/>
                </a:lnTo>
                <a:lnTo>
                  <a:pt x="163956" y="130762"/>
                </a:lnTo>
                <a:lnTo>
                  <a:pt x="170632" y="125561"/>
                </a:lnTo>
                <a:lnTo>
                  <a:pt x="178403" y="123348"/>
                </a:lnTo>
                <a:lnTo>
                  <a:pt x="300586" y="123348"/>
                </a:lnTo>
                <a:lnTo>
                  <a:pt x="298692" y="121681"/>
                </a:lnTo>
                <a:lnTo>
                  <a:pt x="130730" y="121681"/>
                </a:lnTo>
                <a:lnTo>
                  <a:pt x="122803" y="120808"/>
                </a:lnTo>
                <a:lnTo>
                  <a:pt x="115697" y="116792"/>
                </a:lnTo>
                <a:lnTo>
                  <a:pt x="110801" y="110257"/>
                </a:lnTo>
                <a:lnTo>
                  <a:pt x="108918" y="102520"/>
                </a:lnTo>
                <a:lnTo>
                  <a:pt x="110107" y="94521"/>
                </a:lnTo>
                <a:lnTo>
                  <a:pt x="114426" y="87201"/>
                </a:lnTo>
                <a:lnTo>
                  <a:pt x="121102" y="82000"/>
                </a:lnTo>
                <a:lnTo>
                  <a:pt x="128873" y="79787"/>
                </a:lnTo>
                <a:lnTo>
                  <a:pt x="251092" y="79787"/>
                </a:lnTo>
                <a:lnTo>
                  <a:pt x="170052" y="8461"/>
                </a:lnTo>
                <a:lnTo>
                  <a:pt x="157638" y="1510"/>
                </a:lnTo>
                <a:lnTo>
                  <a:pt x="143795" y="0"/>
                </a:lnTo>
                <a:close/>
              </a:path>
              <a:path w="347345" h="419735">
                <a:moveTo>
                  <a:pt x="300586" y="123348"/>
                </a:moveTo>
                <a:lnTo>
                  <a:pt x="178403" y="123348"/>
                </a:lnTo>
                <a:lnTo>
                  <a:pt x="186316" y="124207"/>
                </a:lnTo>
                <a:lnTo>
                  <a:pt x="193421" y="128222"/>
                </a:lnTo>
                <a:lnTo>
                  <a:pt x="198318" y="134774"/>
                </a:lnTo>
                <a:lnTo>
                  <a:pt x="200215" y="142541"/>
                </a:lnTo>
                <a:lnTo>
                  <a:pt x="199064" y="150546"/>
                </a:lnTo>
                <a:lnTo>
                  <a:pt x="194818" y="157813"/>
                </a:lnTo>
                <a:lnTo>
                  <a:pt x="188069" y="163014"/>
                </a:lnTo>
                <a:lnTo>
                  <a:pt x="180260" y="165227"/>
                </a:lnTo>
                <a:lnTo>
                  <a:pt x="326422" y="165227"/>
                </a:lnTo>
                <a:lnTo>
                  <a:pt x="327025" y="161147"/>
                </a:lnTo>
                <a:lnTo>
                  <a:pt x="323750" y="147637"/>
                </a:lnTo>
                <a:lnTo>
                  <a:pt x="315214" y="136223"/>
                </a:lnTo>
                <a:lnTo>
                  <a:pt x="300586" y="123348"/>
                </a:lnTo>
                <a:close/>
              </a:path>
              <a:path w="347345" h="419735">
                <a:moveTo>
                  <a:pt x="251092" y="79787"/>
                </a:moveTo>
                <a:lnTo>
                  <a:pt x="128873" y="79787"/>
                </a:lnTo>
                <a:lnTo>
                  <a:pt x="136786" y="80646"/>
                </a:lnTo>
                <a:lnTo>
                  <a:pt x="143891" y="84661"/>
                </a:lnTo>
                <a:lnTo>
                  <a:pt x="148788" y="91269"/>
                </a:lnTo>
                <a:lnTo>
                  <a:pt x="150685" y="99044"/>
                </a:lnTo>
                <a:lnTo>
                  <a:pt x="149534" y="107057"/>
                </a:lnTo>
                <a:lnTo>
                  <a:pt x="145288" y="114379"/>
                </a:lnTo>
                <a:lnTo>
                  <a:pt x="138539" y="119507"/>
                </a:lnTo>
                <a:lnTo>
                  <a:pt x="130730" y="121681"/>
                </a:lnTo>
                <a:lnTo>
                  <a:pt x="298692" y="121681"/>
                </a:lnTo>
                <a:lnTo>
                  <a:pt x="251092" y="79787"/>
                </a:lnTo>
                <a:close/>
              </a:path>
            </a:pathLst>
          </a:custGeom>
          <a:solidFill>
            <a:srgbClr val="FFFFFF"/>
          </a:solidFill>
        </p:spPr>
        <p:txBody>
          <a:bodyPr wrap="square" lIns="0" tIns="0" rIns="0" bIns="0" rtlCol="0"/>
          <a:lstStyle/>
          <a:p>
            <a:endParaRPr/>
          </a:p>
        </p:txBody>
      </p:sp>
      <p:grpSp>
        <p:nvGrpSpPr>
          <p:cNvPr id="33" name="object 33"/>
          <p:cNvGrpSpPr/>
          <p:nvPr/>
        </p:nvGrpSpPr>
        <p:grpSpPr>
          <a:xfrm>
            <a:off x="7422768" y="908466"/>
            <a:ext cx="273050" cy="340995"/>
            <a:chOff x="7422768" y="908466"/>
            <a:chExt cx="273050" cy="340995"/>
          </a:xfrm>
        </p:grpSpPr>
        <p:sp>
          <p:nvSpPr>
            <p:cNvPr id="34" name="object 34"/>
            <p:cNvSpPr/>
            <p:nvPr/>
          </p:nvSpPr>
          <p:spPr>
            <a:xfrm>
              <a:off x="7432039" y="927697"/>
              <a:ext cx="263525" cy="321945"/>
            </a:xfrm>
            <a:custGeom>
              <a:avLst/>
              <a:gdLst/>
              <a:ahLst/>
              <a:cxnLst/>
              <a:rect l="l" t="t" r="r" b="b"/>
              <a:pathLst>
                <a:path w="263525" h="321944">
                  <a:moveTo>
                    <a:pt x="161770" y="0"/>
                  </a:moveTo>
                  <a:lnTo>
                    <a:pt x="116206" y="11439"/>
                  </a:lnTo>
                  <a:lnTo>
                    <a:pt x="85427" y="44094"/>
                  </a:lnTo>
                  <a:lnTo>
                    <a:pt x="73292" y="90521"/>
                  </a:lnTo>
                  <a:lnTo>
                    <a:pt x="72770" y="103161"/>
                  </a:lnTo>
                  <a:lnTo>
                    <a:pt x="42417" y="92493"/>
                  </a:lnTo>
                  <a:lnTo>
                    <a:pt x="27431" y="135165"/>
                  </a:lnTo>
                  <a:lnTo>
                    <a:pt x="67563" y="149262"/>
                  </a:lnTo>
                  <a:lnTo>
                    <a:pt x="66675" y="153326"/>
                  </a:lnTo>
                  <a:lnTo>
                    <a:pt x="43052" y="190918"/>
                  </a:lnTo>
                  <a:lnTo>
                    <a:pt x="0" y="213143"/>
                  </a:lnTo>
                  <a:lnTo>
                    <a:pt x="4190" y="267118"/>
                  </a:lnTo>
                  <a:lnTo>
                    <a:pt x="18928" y="264066"/>
                  </a:lnTo>
                  <a:lnTo>
                    <a:pt x="32845" y="263086"/>
                  </a:lnTo>
                  <a:lnTo>
                    <a:pt x="45928" y="264154"/>
                  </a:lnTo>
                  <a:lnTo>
                    <a:pt x="85830" y="282176"/>
                  </a:lnTo>
                  <a:lnTo>
                    <a:pt x="110545" y="298944"/>
                  </a:lnTo>
                  <a:lnTo>
                    <a:pt x="121951" y="305853"/>
                  </a:lnTo>
                  <a:lnTo>
                    <a:pt x="162998" y="320232"/>
                  </a:lnTo>
                  <a:lnTo>
                    <a:pt x="185816" y="321569"/>
                  </a:lnTo>
                  <a:lnTo>
                    <a:pt x="192851" y="321165"/>
                  </a:lnTo>
                  <a:lnTo>
                    <a:pt x="199516" y="320331"/>
                  </a:lnTo>
                  <a:lnTo>
                    <a:pt x="194944" y="266991"/>
                  </a:lnTo>
                  <a:lnTo>
                    <a:pt x="181679" y="267658"/>
                  </a:lnTo>
                  <a:lnTo>
                    <a:pt x="170068" y="267372"/>
                  </a:lnTo>
                  <a:lnTo>
                    <a:pt x="131780" y="253174"/>
                  </a:lnTo>
                  <a:lnTo>
                    <a:pt x="114045" y="241464"/>
                  </a:lnTo>
                  <a:lnTo>
                    <a:pt x="109092" y="238416"/>
                  </a:lnTo>
                  <a:lnTo>
                    <a:pt x="73483" y="228125"/>
                  </a:lnTo>
                  <a:lnTo>
                    <a:pt x="67055" y="228510"/>
                  </a:lnTo>
                  <a:lnTo>
                    <a:pt x="78775" y="221394"/>
                  </a:lnTo>
                  <a:lnTo>
                    <a:pt x="111791" y="190918"/>
                  </a:lnTo>
                  <a:lnTo>
                    <a:pt x="120776" y="168058"/>
                  </a:lnTo>
                  <a:lnTo>
                    <a:pt x="172211" y="186092"/>
                  </a:lnTo>
                  <a:lnTo>
                    <a:pt x="187198" y="143420"/>
                  </a:lnTo>
                  <a:lnTo>
                    <a:pt x="127000" y="122211"/>
                  </a:lnTo>
                  <a:lnTo>
                    <a:pt x="127025" y="115901"/>
                  </a:lnTo>
                  <a:lnTo>
                    <a:pt x="133476" y="73189"/>
                  </a:lnTo>
                  <a:lnTo>
                    <a:pt x="167068" y="47075"/>
                  </a:lnTo>
                  <a:lnTo>
                    <a:pt x="174498" y="47513"/>
                  </a:lnTo>
                  <a:lnTo>
                    <a:pt x="205670" y="73882"/>
                  </a:lnTo>
                  <a:lnTo>
                    <a:pt x="207055" y="91078"/>
                  </a:lnTo>
                  <a:lnTo>
                    <a:pt x="205866" y="101510"/>
                  </a:lnTo>
                  <a:lnTo>
                    <a:pt x="260984" y="112178"/>
                  </a:lnTo>
                  <a:lnTo>
                    <a:pt x="263320" y="93985"/>
                  </a:lnTo>
                  <a:lnTo>
                    <a:pt x="262715" y="77126"/>
                  </a:lnTo>
                  <a:lnTo>
                    <a:pt x="259181" y="61600"/>
                  </a:lnTo>
                  <a:lnTo>
                    <a:pt x="231378" y="23612"/>
                  </a:lnTo>
                  <a:lnTo>
                    <a:pt x="186447" y="3099"/>
                  </a:lnTo>
                  <a:lnTo>
                    <a:pt x="174085" y="847"/>
                  </a:lnTo>
                  <a:lnTo>
                    <a:pt x="161770" y="0"/>
                  </a:lnTo>
                  <a:close/>
                </a:path>
              </a:pathLst>
            </a:custGeom>
            <a:solidFill>
              <a:srgbClr val="000000"/>
            </a:solidFill>
          </p:spPr>
          <p:txBody>
            <a:bodyPr wrap="square" lIns="0" tIns="0" rIns="0" bIns="0" rtlCol="0"/>
            <a:lstStyle/>
            <a:p>
              <a:endParaRPr/>
            </a:p>
          </p:txBody>
        </p:sp>
        <p:sp>
          <p:nvSpPr>
            <p:cNvPr id="35" name="object 35"/>
            <p:cNvSpPr/>
            <p:nvPr/>
          </p:nvSpPr>
          <p:spPr>
            <a:xfrm>
              <a:off x="7422768" y="908466"/>
              <a:ext cx="263525" cy="321945"/>
            </a:xfrm>
            <a:custGeom>
              <a:avLst/>
              <a:gdLst/>
              <a:ahLst/>
              <a:cxnLst/>
              <a:rect l="l" t="t" r="r" b="b"/>
              <a:pathLst>
                <a:path w="263525" h="321944">
                  <a:moveTo>
                    <a:pt x="161790" y="0"/>
                  </a:moveTo>
                  <a:lnTo>
                    <a:pt x="116278" y="11386"/>
                  </a:lnTo>
                  <a:lnTo>
                    <a:pt x="85536" y="44074"/>
                  </a:lnTo>
                  <a:lnTo>
                    <a:pt x="73366" y="90519"/>
                  </a:lnTo>
                  <a:lnTo>
                    <a:pt x="72771" y="103215"/>
                  </a:lnTo>
                  <a:lnTo>
                    <a:pt x="42545" y="92547"/>
                  </a:lnTo>
                  <a:lnTo>
                    <a:pt x="27431" y="135219"/>
                  </a:lnTo>
                  <a:lnTo>
                    <a:pt x="67690" y="149316"/>
                  </a:lnTo>
                  <a:lnTo>
                    <a:pt x="65785" y="157063"/>
                  </a:lnTo>
                  <a:lnTo>
                    <a:pt x="43052" y="190845"/>
                  </a:lnTo>
                  <a:lnTo>
                    <a:pt x="0" y="213197"/>
                  </a:lnTo>
                  <a:lnTo>
                    <a:pt x="4190" y="267172"/>
                  </a:lnTo>
                  <a:lnTo>
                    <a:pt x="19000" y="264102"/>
                  </a:lnTo>
                  <a:lnTo>
                    <a:pt x="32940" y="263092"/>
                  </a:lnTo>
                  <a:lnTo>
                    <a:pt x="45999" y="264154"/>
                  </a:lnTo>
                  <a:lnTo>
                    <a:pt x="85883" y="282211"/>
                  </a:lnTo>
                  <a:lnTo>
                    <a:pt x="110672" y="298995"/>
                  </a:lnTo>
                  <a:lnTo>
                    <a:pt x="122078" y="305891"/>
                  </a:lnTo>
                  <a:lnTo>
                    <a:pt x="163071" y="320266"/>
                  </a:lnTo>
                  <a:lnTo>
                    <a:pt x="185848" y="321623"/>
                  </a:lnTo>
                  <a:lnTo>
                    <a:pt x="192907" y="321218"/>
                  </a:lnTo>
                  <a:lnTo>
                    <a:pt x="199644" y="320385"/>
                  </a:lnTo>
                  <a:lnTo>
                    <a:pt x="194945" y="267045"/>
                  </a:lnTo>
                  <a:lnTo>
                    <a:pt x="181679" y="267712"/>
                  </a:lnTo>
                  <a:lnTo>
                    <a:pt x="170068" y="267426"/>
                  </a:lnTo>
                  <a:lnTo>
                    <a:pt x="131833" y="253156"/>
                  </a:lnTo>
                  <a:lnTo>
                    <a:pt x="109220" y="238470"/>
                  </a:lnTo>
                  <a:lnTo>
                    <a:pt x="100075" y="234025"/>
                  </a:lnTo>
                  <a:lnTo>
                    <a:pt x="87844" y="230118"/>
                  </a:lnTo>
                  <a:lnTo>
                    <a:pt x="80486" y="228675"/>
                  </a:lnTo>
                  <a:lnTo>
                    <a:pt x="73556" y="228161"/>
                  </a:lnTo>
                  <a:lnTo>
                    <a:pt x="67055" y="228564"/>
                  </a:lnTo>
                  <a:lnTo>
                    <a:pt x="78793" y="221394"/>
                  </a:lnTo>
                  <a:lnTo>
                    <a:pt x="111902" y="190924"/>
                  </a:lnTo>
                  <a:lnTo>
                    <a:pt x="120903" y="168112"/>
                  </a:lnTo>
                  <a:lnTo>
                    <a:pt x="172211" y="186146"/>
                  </a:lnTo>
                  <a:lnTo>
                    <a:pt x="187325" y="143474"/>
                  </a:lnTo>
                  <a:lnTo>
                    <a:pt x="127000" y="122265"/>
                  </a:lnTo>
                  <a:lnTo>
                    <a:pt x="127045" y="115954"/>
                  </a:lnTo>
                  <a:lnTo>
                    <a:pt x="133476" y="73116"/>
                  </a:lnTo>
                  <a:lnTo>
                    <a:pt x="167195" y="47081"/>
                  </a:lnTo>
                  <a:lnTo>
                    <a:pt x="174625" y="47513"/>
                  </a:lnTo>
                  <a:lnTo>
                    <a:pt x="205690" y="73880"/>
                  </a:lnTo>
                  <a:lnTo>
                    <a:pt x="207162" y="91076"/>
                  </a:lnTo>
                  <a:lnTo>
                    <a:pt x="205994" y="101437"/>
                  </a:lnTo>
                  <a:lnTo>
                    <a:pt x="260984" y="112232"/>
                  </a:lnTo>
                  <a:lnTo>
                    <a:pt x="263340" y="94037"/>
                  </a:lnTo>
                  <a:lnTo>
                    <a:pt x="262778" y="77164"/>
                  </a:lnTo>
                  <a:lnTo>
                    <a:pt x="259288" y="61600"/>
                  </a:lnTo>
                  <a:lnTo>
                    <a:pt x="231457" y="23649"/>
                  </a:lnTo>
                  <a:lnTo>
                    <a:pt x="186555" y="3135"/>
                  </a:lnTo>
                  <a:lnTo>
                    <a:pt x="174148" y="853"/>
                  </a:lnTo>
                  <a:lnTo>
                    <a:pt x="161790" y="0"/>
                  </a:lnTo>
                  <a:close/>
                </a:path>
              </a:pathLst>
            </a:custGeom>
            <a:solidFill>
              <a:srgbClr val="FFFFFF"/>
            </a:solidFill>
          </p:spPr>
          <p:txBody>
            <a:bodyPr wrap="square" lIns="0" tIns="0" rIns="0" bIns="0" rtlCol="0"/>
            <a:lstStyle/>
            <a:p>
              <a:endParaRPr/>
            </a:p>
          </p:txBody>
        </p:sp>
      </p:grpSp>
      <p:grpSp>
        <p:nvGrpSpPr>
          <p:cNvPr id="36" name="object 36"/>
          <p:cNvGrpSpPr/>
          <p:nvPr/>
        </p:nvGrpSpPr>
        <p:grpSpPr>
          <a:xfrm>
            <a:off x="7772400" y="0"/>
            <a:ext cx="1371600" cy="1251585"/>
            <a:chOff x="7772400" y="0"/>
            <a:chExt cx="1371600" cy="1251585"/>
          </a:xfrm>
        </p:grpSpPr>
        <p:pic>
          <p:nvPicPr>
            <p:cNvPr id="37" name="object 37"/>
            <p:cNvPicPr/>
            <p:nvPr/>
          </p:nvPicPr>
          <p:blipFill>
            <a:blip r:embed="rId24" cstate="print"/>
            <a:stretch>
              <a:fillRect/>
            </a:stretch>
          </p:blipFill>
          <p:spPr>
            <a:xfrm>
              <a:off x="7772400" y="0"/>
              <a:ext cx="1371598" cy="1251203"/>
            </a:xfrm>
            <a:prstGeom prst="rect">
              <a:avLst/>
            </a:prstGeom>
          </p:spPr>
        </p:pic>
        <p:sp>
          <p:nvSpPr>
            <p:cNvPr id="38" name="object 38"/>
            <p:cNvSpPr/>
            <p:nvPr/>
          </p:nvSpPr>
          <p:spPr>
            <a:xfrm>
              <a:off x="7823707" y="0"/>
              <a:ext cx="1320800" cy="1242695"/>
            </a:xfrm>
            <a:custGeom>
              <a:avLst/>
              <a:gdLst/>
              <a:ahLst/>
              <a:cxnLst/>
              <a:rect l="l" t="t" r="r" b="b"/>
              <a:pathLst>
                <a:path w="1320800" h="1242695">
                  <a:moveTo>
                    <a:pt x="987806" y="998220"/>
                  </a:moveTo>
                  <a:lnTo>
                    <a:pt x="913002" y="1024127"/>
                  </a:lnTo>
                  <a:lnTo>
                    <a:pt x="908939" y="1032763"/>
                  </a:lnTo>
                  <a:lnTo>
                    <a:pt x="911860" y="1040384"/>
                  </a:lnTo>
                  <a:lnTo>
                    <a:pt x="984376" y="1230757"/>
                  </a:lnTo>
                  <a:lnTo>
                    <a:pt x="987298" y="1238503"/>
                  </a:lnTo>
                  <a:lnTo>
                    <a:pt x="996188" y="1242440"/>
                  </a:lnTo>
                  <a:lnTo>
                    <a:pt x="1070991" y="1216405"/>
                  </a:lnTo>
                  <a:lnTo>
                    <a:pt x="1075182" y="1207897"/>
                  </a:lnTo>
                  <a:lnTo>
                    <a:pt x="1072134" y="1200150"/>
                  </a:lnTo>
                  <a:lnTo>
                    <a:pt x="999744" y="1009903"/>
                  </a:lnTo>
                  <a:lnTo>
                    <a:pt x="996823" y="1002157"/>
                  </a:lnTo>
                  <a:lnTo>
                    <a:pt x="987806" y="998220"/>
                  </a:lnTo>
                  <a:close/>
                </a:path>
                <a:path w="1320800" h="1242695">
                  <a:moveTo>
                    <a:pt x="474725" y="998220"/>
                  </a:moveTo>
                  <a:lnTo>
                    <a:pt x="465709" y="1002157"/>
                  </a:lnTo>
                  <a:lnTo>
                    <a:pt x="462788" y="1009903"/>
                  </a:lnTo>
                  <a:lnTo>
                    <a:pt x="390398" y="1200150"/>
                  </a:lnTo>
                  <a:lnTo>
                    <a:pt x="387350" y="1207897"/>
                  </a:lnTo>
                  <a:lnTo>
                    <a:pt x="391541" y="1216405"/>
                  </a:lnTo>
                  <a:lnTo>
                    <a:pt x="466344" y="1242440"/>
                  </a:lnTo>
                  <a:lnTo>
                    <a:pt x="475234" y="1238503"/>
                  </a:lnTo>
                  <a:lnTo>
                    <a:pt x="478155" y="1230757"/>
                  </a:lnTo>
                  <a:lnTo>
                    <a:pt x="550672" y="1040384"/>
                  </a:lnTo>
                  <a:lnTo>
                    <a:pt x="553593" y="1032763"/>
                  </a:lnTo>
                  <a:lnTo>
                    <a:pt x="549528" y="1024127"/>
                  </a:lnTo>
                  <a:lnTo>
                    <a:pt x="474725" y="998220"/>
                  </a:lnTo>
                  <a:close/>
                </a:path>
                <a:path w="1320800" h="1242695">
                  <a:moveTo>
                    <a:pt x="1217549" y="720471"/>
                  </a:moveTo>
                  <a:lnTo>
                    <a:pt x="1213739" y="721360"/>
                  </a:lnTo>
                  <a:lnTo>
                    <a:pt x="1209928" y="722376"/>
                  </a:lnTo>
                  <a:lnTo>
                    <a:pt x="1206373" y="724788"/>
                  </a:lnTo>
                  <a:lnTo>
                    <a:pt x="1168781" y="787019"/>
                  </a:lnTo>
                  <a:lnTo>
                    <a:pt x="1171321" y="796163"/>
                  </a:lnTo>
                  <a:lnTo>
                    <a:pt x="1320291" y="878357"/>
                  </a:lnTo>
                  <a:lnTo>
                    <a:pt x="1320291" y="775139"/>
                  </a:lnTo>
                  <a:lnTo>
                    <a:pt x="1221867" y="720851"/>
                  </a:lnTo>
                  <a:lnTo>
                    <a:pt x="1217549" y="720471"/>
                  </a:lnTo>
                  <a:close/>
                </a:path>
                <a:path w="1320800" h="1242695">
                  <a:moveTo>
                    <a:pt x="244983" y="720471"/>
                  </a:moveTo>
                  <a:lnTo>
                    <a:pt x="240665" y="720851"/>
                  </a:lnTo>
                  <a:lnTo>
                    <a:pt x="45974" y="828294"/>
                  </a:lnTo>
                  <a:lnTo>
                    <a:pt x="43434" y="837311"/>
                  </a:lnTo>
                  <a:lnTo>
                    <a:pt x="47751" y="844550"/>
                  </a:lnTo>
                  <a:lnTo>
                    <a:pt x="78867" y="896112"/>
                  </a:lnTo>
                  <a:lnTo>
                    <a:pt x="83185" y="903224"/>
                  </a:lnTo>
                  <a:lnTo>
                    <a:pt x="92710" y="905637"/>
                  </a:lnTo>
                  <a:lnTo>
                    <a:pt x="291211" y="796163"/>
                  </a:lnTo>
                  <a:lnTo>
                    <a:pt x="293750" y="787019"/>
                  </a:lnTo>
                  <a:lnTo>
                    <a:pt x="256159" y="724788"/>
                  </a:lnTo>
                  <a:lnTo>
                    <a:pt x="252602" y="722376"/>
                  </a:lnTo>
                  <a:lnTo>
                    <a:pt x="248793" y="721360"/>
                  </a:lnTo>
                  <a:lnTo>
                    <a:pt x="244983" y="720471"/>
                  </a:lnTo>
                  <a:close/>
                </a:path>
                <a:path w="1320800" h="1242695">
                  <a:moveTo>
                    <a:pt x="1320291" y="269427"/>
                  </a:moveTo>
                  <a:lnTo>
                    <a:pt x="1210945" y="307466"/>
                  </a:lnTo>
                  <a:lnTo>
                    <a:pt x="1206881" y="315975"/>
                  </a:lnTo>
                  <a:lnTo>
                    <a:pt x="1209802" y="323723"/>
                  </a:lnTo>
                  <a:lnTo>
                    <a:pt x="1231138" y="379729"/>
                  </a:lnTo>
                  <a:lnTo>
                    <a:pt x="1234059" y="387476"/>
                  </a:lnTo>
                  <a:lnTo>
                    <a:pt x="1242949" y="391413"/>
                  </a:lnTo>
                  <a:lnTo>
                    <a:pt x="1320291" y="364562"/>
                  </a:lnTo>
                  <a:lnTo>
                    <a:pt x="1320291" y="269427"/>
                  </a:lnTo>
                  <a:close/>
                </a:path>
                <a:path w="1320800" h="1242695">
                  <a:moveTo>
                    <a:pt x="36195" y="232537"/>
                  </a:moveTo>
                  <a:lnTo>
                    <a:pt x="27177" y="236600"/>
                  </a:lnTo>
                  <a:lnTo>
                    <a:pt x="24257" y="244348"/>
                  </a:lnTo>
                  <a:lnTo>
                    <a:pt x="2921" y="300227"/>
                  </a:lnTo>
                  <a:lnTo>
                    <a:pt x="0" y="307975"/>
                  </a:lnTo>
                  <a:lnTo>
                    <a:pt x="4191" y="316484"/>
                  </a:lnTo>
                  <a:lnTo>
                    <a:pt x="12319" y="319404"/>
                  </a:lnTo>
                  <a:lnTo>
                    <a:pt x="219583" y="391413"/>
                  </a:lnTo>
                  <a:lnTo>
                    <a:pt x="228473" y="387476"/>
                  </a:lnTo>
                  <a:lnTo>
                    <a:pt x="231394" y="379729"/>
                  </a:lnTo>
                  <a:lnTo>
                    <a:pt x="252730" y="323723"/>
                  </a:lnTo>
                  <a:lnTo>
                    <a:pt x="255650" y="315975"/>
                  </a:lnTo>
                  <a:lnTo>
                    <a:pt x="251587" y="307466"/>
                  </a:lnTo>
                  <a:lnTo>
                    <a:pt x="36195" y="232537"/>
                  </a:lnTo>
                  <a:close/>
                </a:path>
                <a:path w="1320800" h="1242695">
                  <a:moveTo>
                    <a:pt x="731266" y="121920"/>
                  </a:moveTo>
                  <a:lnTo>
                    <a:pt x="680742" y="124704"/>
                  </a:lnTo>
                  <a:lnTo>
                    <a:pt x="631931" y="132850"/>
                  </a:lnTo>
                  <a:lnTo>
                    <a:pt x="585158" y="146047"/>
                  </a:lnTo>
                  <a:lnTo>
                    <a:pt x="540748" y="163986"/>
                  </a:lnTo>
                  <a:lnTo>
                    <a:pt x="499025" y="186354"/>
                  </a:lnTo>
                  <a:lnTo>
                    <a:pt x="460315" y="212843"/>
                  </a:lnTo>
                  <a:lnTo>
                    <a:pt x="424942" y="243141"/>
                  </a:lnTo>
                  <a:lnTo>
                    <a:pt x="393231" y="276938"/>
                  </a:lnTo>
                  <a:lnTo>
                    <a:pt x="365507" y="313924"/>
                  </a:lnTo>
                  <a:lnTo>
                    <a:pt x="342096" y="353787"/>
                  </a:lnTo>
                  <a:lnTo>
                    <a:pt x="323321" y="396218"/>
                  </a:lnTo>
                  <a:lnTo>
                    <a:pt x="309508" y="440906"/>
                  </a:lnTo>
                  <a:lnTo>
                    <a:pt x="300983" y="487541"/>
                  </a:lnTo>
                  <a:lnTo>
                    <a:pt x="298069" y="535813"/>
                  </a:lnTo>
                  <a:lnTo>
                    <a:pt x="300983" y="584085"/>
                  </a:lnTo>
                  <a:lnTo>
                    <a:pt x="309508" y="630726"/>
                  </a:lnTo>
                  <a:lnTo>
                    <a:pt x="323321" y="675422"/>
                  </a:lnTo>
                  <a:lnTo>
                    <a:pt x="342096" y="717863"/>
                  </a:lnTo>
                  <a:lnTo>
                    <a:pt x="365507" y="757739"/>
                  </a:lnTo>
                  <a:lnTo>
                    <a:pt x="393231" y="794737"/>
                  </a:lnTo>
                  <a:lnTo>
                    <a:pt x="424942" y="828548"/>
                  </a:lnTo>
                  <a:lnTo>
                    <a:pt x="460315" y="858859"/>
                  </a:lnTo>
                  <a:lnTo>
                    <a:pt x="499025" y="885361"/>
                  </a:lnTo>
                  <a:lnTo>
                    <a:pt x="540748" y="907741"/>
                  </a:lnTo>
                  <a:lnTo>
                    <a:pt x="585158" y="925690"/>
                  </a:lnTo>
                  <a:lnTo>
                    <a:pt x="631931" y="938895"/>
                  </a:lnTo>
                  <a:lnTo>
                    <a:pt x="680742" y="947046"/>
                  </a:lnTo>
                  <a:lnTo>
                    <a:pt x="731266" y="949833"/>
                  </a:lnTo>
                  <a:lnTo>
                    <a:pt x="781789" y="947046"/>
                  </a:lnTo>
                  <a:lnTo>
                    <a:pt x="830600" y="938895"/>
                  </a:lnTo>
                  <a:lnTo>
                    <a:pt x="877373" y="925690"/>
                  </a:lnTo>
                  <a:lnTo>
                    <a:pt x="921783" y="907741"/>
                  </a:lnTo>
                  <a:lnTo>
                    <a:pt x="963506" y="885361"/>
                  </a:lnTo>
                  <a:lnTo>
                    <a:pt x="1002216" y="858859"/>
                  </a:lnTo>
                  <a:lnTo>
                    <a:pt x="1037589" y="828548"/>
                  </a:lnTo>
                  <a:lnTo>
                    <a:pt x="1069300" y="794737"/>
                  </a:lnTo>
                  <a:lnTo>
                    <a:pt x="1097024" y="757739"/>
                  </a:lnTo>
                  <a:lnTo>
                    <a:pt x="1120435" y="717863"/>
                  </a:lnTo>
                  <a:lnTo>
                    <a:pt x="1139210" y="675422"/>
                  </a:lnTo>
                  <a:lnTo>
                    <a:pt x="1153023" y="630726"/>
                  </a:lnTo>
                  <a:lnTo>
                    <a:pt x="1161548" y="584085"/>
                  </a:lnTo>
                  <a:lnTo>
                    <a:pt x="1164463" y="535813"/>
                  </a:lnTo>
                  <a:lnTo>
                    <a:pt x="1161548" y="487541"/>
                  </a:lnTo>
                  <a:lnTo>
                    <a:pt x="1153023" y="440906"/>
                  </a:lnTo>
                  <a:lnTo>
                    <a:pt x="1139210" y="396218"/>
                  </a:lnTo>
                  <a:lnTo>
                    <a:pt x="1120435" y="353787"/>
                  </a:lnTo>
                  <a:lnTo>
                    <a:pt x="1097024" y="313924"/>
                  </a:lnTo>
                  <a:lnTo>
                    <a:pt x="1069300" y="276938"/>
                  </a:lnTo>
                  <a:lnTo>
                    <a:pt x="1037589" y="243141"/>
                  </a:lnTo>
                  <a:lnTo>
                    <a:pt x="1002216" y="212843"/>
                  </a:lnTo>
                  <a:lnTo>
                    <a:pt x="963506" y="186354"/>
                  </a:lnTo>
                  <a:lnTo>
                    <a:pt x="921783" y="163986"/>
                  </a:lnTo>
                  <a:lnTo>
                    <a:pt x="877373" y="146047"/>
                  </a:lnTo>
                  <a:lnTo>
                    <a:pt x="830600" y="132850"/>
                  </a:lnTo>
                  <a:lnTo>
                    <a:pt x="781789" y="124704"/>
                  </a:lnTo>
                  <a:lnTo>
                    <a:pt x="731266" y="121920"/>
                  </a:lnTo>
                  <a:close/>
                </a:path>
                <a:path w="1320800" h="1242695">
                  <a:moveTo>
                    <a:pt x="1032470" y="0"/>
                  </a:moveTo>
                  <a:lnTo>
                    <a:pt x="924536" y="0"/>
                  </a:lnTo>
                  <a:lnTo>
                    <a:pt x="910082" y="23875"/>
                  </a:lnTo>
                  <a:lnTo>
                    <a:pt x="912622" y="32892"/>
                  </a:lnTo>
                  <a:lnTo>
                    <a:pt x="974090" y="66801"/>
                  </a:lnTo>
                  <a:lnTo>
                    <a:pt x="979977" y="68716"/>
                  </a:lnTo>
                  <a:lnTo>
                    <a:pt x="985948" y="68310"/>
                  </a:lnTo>
                  <a:lnTo>
                    <a:pt x="991324" y="65784"/>
                  </a:lnTo>
                  <a:lnTo>
                    <a:pt x="995426" y="61340"/>
                  </a:lnTo>
                  <a:lnTo>
                    <a:pt x="1032470" y="0"/>
                  </a:lnTo>
                  <a:close/>
                </a:path>
                <a:path w="1320800" h="1242695">
                  <a:moveTo>
                    <a:pt x="537995" y="0"/>
                  </a:moveTo>
                  <a:lnTo>
                    <a:pt x="430061" y="0"/>
                  </a:lnTo>
                  <a:lnTo>
                    <a:pt x="467106" y="61340"/>
                  </a:lnTo>
                  <a:lnTo>
                    <a:pt x="471207" y="65784"/>
                  </a:lnTo>
                  <a:lnTo>
                    <a:pt x="476583" y="68310"/>
                  </a:lnTo>
                  <a:lnTo>
                    <a:pt x="482554" y="68716"/>
                  </a:lnTo>
                  <a:lnTo>
                    <a:pt x="488442" y="66801"/>
                  </a:lnTo>
                  <a:lnTo>
                    <a:pt x="549910" y="32892"/>
                  </a:lnTo>
                  <a:lnTo>
                    <a:pt x="552450" y="23875"/>
                  </a:lnTo>
                  <a:lnTo>
                    <a:pt x="537995" y="0"/>
                  </a:lnTo>
                  <a:close/>
                </a:path>
              </a:pathLst>
            </a:custGeom>
            <a:solidFill>
              <a:srgbClr val="FFFFFF"/>
            </a:solidFill>
          </p:spPr>
          <p:txBody>
            <a:bodyPr wrap="square" lIns="0" tIns="0" rIns="0" bIns="0" rtlCol="0"/>
            <a:lstStyle/>
            <a:p>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object 2"/>
          <p:cNvGrpSpPr/>
          <p:nvPr/>
        </p:nvGrpSpPr>
        <p:grpSpPr>
          <a:xfrm>
            <a:off x="0" y="0"/>
            <a:ext cx="9144000" cy="5143500"/>
            <a:chOff x="0" y="0"/>
            <a:chExt cx="9144000" cy="5143500"/>
          </a:xfrm>
        </p:grpSpPr>
        <p:pic>
          <p:nvPicPr>
            <p:cNvPr id="3" name="object 3"/>
            <p:cNvPicPr/>
            <p:nvPr/>
          </p:nvPicPr>
          <p:blipFill>
            <a:blip r:embed="rId2" cstate="print"/>
            <a:stretch>
              <a:fillRect/>
            </a:stretch>
          </p:blipFill>
          <p:spPr>
            <a:xfrm>
              <a:off x="0" y="0"/>
              <a:ext cx="9143999" cy="5143498"/>
            </a:xfrm>
            <a:prstGeom prst="rect">
              <a:avLst/>
            </a:prstGeom>
          </p:spPr>
        </p:pic>
        <p:sp>
          <p:nvSpPr>
            <p:cNvPr id="4" name="object 4"/>
            <p:cNvSpPr/>
            <p:nvPr/>
          </p:nvSpPr>
          <p:spPr>
            <a:xfrm>
              <a:off x="80008" y="3679697"/>
              <a:ext cx="8955405" cy="702310"/>
            </a:xfrm>
            <a:custGeom>
              <a:avLst/>
              <a:gdLst/>
              <a:ahLst/>
              <a:cxnLst/>
              <a:rect l="l" t="t" r="r" b="b"/>
              <a:pathLst>
                <a:path w="8955405" h="702310">
                  <a:moveTo>
                    <a:pt x="8940835" y="25780"/>
                  </a:moveTo>
                  <a:lnTo>
                    <a:pt x="8840090" y="25780"/>
                  </a:lnTo>
                  <a:lnTo>
                    <a:pt x="8841741" y="48513"/>
                  </a:lnTo>
                  <a:lnTo>
                    <a:pt x="8829160" y="49427"/>
                  </a:lnTo>
                  <a:lnTo>
                    <a:pt x="8831073" y="76072"/>
                  </a:lnTo>
                  <a:lnTo>
                    <a:pt x="8955025" y="28955"/>
                  </a:lnTo>
                  <a:lnTo>
                    <a:pt x="8940835" y="25780"/>
                  </a:lnTo>
                  <a:close/>
                </a:path>
                <a:path w="8955405" h="702310">
                  <a:moveTo>
                    <a:pt x="8827528" y="26693"/>
                  </a:moveTo>
                  <a:lnTo>
                    <a:pt x="8817357" y="27431"/>
                  </a:lnTo>
                  <a:lnTo>
                    <a:pt x="8819008" y="50164"/>
                  </a:lnTo>
                  <a:lnTo>
                    <a:pt x="8829160" y="49427"/>
                  </a:lnTo>
                  <a:lnTo>
                    <a:pt x="8827528" y="26693"/>
                  </a:lnTo>
                  <a:close/>
                </a:path>
                <a:path w="8955405" h="702310">
                  <a:moveTo>
                    <a:pt x="8840090" y="25780"/>
                  </a:moveTo>
                  <a:lnTo>
                    <a:pt x="8827528" y="26693"/>
                  </a:lnTo>
                  <a:lnTo>
                    <a:pt x="8829160" y="49427"/>
                  </a:lnTo>
                  <a:lnTo>
                    <a:pt x="8841741" y="48513"/>
                  </a:lnTo>
                  <a:lnTo>
                    <a:pt x="8840090" y="25780"/>
                  </a:lnTo>
                  <a:close/>
                </a:path>
                <a:path w="8955405" h="702310">
                  <a:moveTo>
                    <a:pt x="8825612" y="0"/>
                  </a:moveTo>
                  <a:lnTo>
                    <a:pt x="8827528" y="26693"/>
                  </a:lnTo>
                  <a:lnTo>
                    <a:pt x="8840090" y="25780"/>
                  </a:lnTo>
                  <a:lnTo>
                    <a:pt x="8940835" y="25780"/>
                  </a:lnTo>
                  <a:lnTo>
                    <a:pt x="8825612" y="0"/>
                  </a:lnTo>
                  <a:close/>
                </a:path>
                <a:path w="8955405" h="702310">
                  <a:moveTo>
                    <a:pt x="8794497" y="29082"/>
                  </a:moveTo>
                  <a:lnTo>
                    <a:pt x="8771764" y="30733"/>
                  </a:lnTo>
                  <a:lnTo>
                    <a:pt x="8773415" y="53466"/>
                  </a:lnTo>
                  <a:lnTo>
                    <a:pt x="8796148" y="51815"/>
                  </a:lnTo>
                  <a:lnTo>
                    <a:pt x="8794497" y="29082"/>
                  </a:lnTo>
                  <a:close/>
                </a:path>
                <a:path w="8955405" h="702310">
                  <a:moveTo>
                    <a:pt x="8748904" y="32257"/>
                  </a:moveTo>
                  <a:lnTo>
                    <a:pt x="8726171" y="33908"/>
                  </a:lnTo>
                  <a:lnTo>
                    <a:pt x="8727822" y="56768"/>
                  </a:lnTo>
                  <a:lnTo>
                    <a:pt x="8750555" y="55117"/>
                  </a:lnTo>
                  <a:lnTo>
                    <a:pt x="8748904" y="32257"/>
                  </a:lnTo>
                  <a:close/>
                </a:path>
                <a:path w="8955405" h="702310">
                  <a:moveTo>
                    <a:pt x="8703311" y="35559"/>
                  </a:moveTo>
                  <a:lnTo>
                    <a:pt x="8680578" y="37210"/>
                  </a:lnTo>
                  <a:lnTo>
                    <a:pt x="8682229" y="60070"/>
                  </a:lnTo>
                  <a:lnTo>
                    <a:pt x="8704962" y="58419"/>
                  </a:lnTo>
                  <a:lnTo>
                    <a:pt x="8703311" y="35559"/>
                  </a:lnTo>
                  <a:close/>
                </a:path>
                <a:path w="8955405" h="702310">
                  <a:moveTo>
                    <a:pt x="8657718" y="38861"/>
                  </a:moveTo>
                  <a:lnTo>
                    <a:pt x="8634985" y="40512"/>
                  </a:lnTo>
                  <a:lnTo>
                    <a:pt x="8636636" y="63372"/>
                  </a:lnTo>
                  <a:lnTo>
                    <a:pt x="8659369" y="61721"/>
                  </a:lnTo>
                  <a:lnTo>
                    <a:pt x="8657718" y="38861"/>
                  </a:lnTo>
                  <a:close/>
                </a:path>
                <a:path w="8955405" h="702310">
                  <a:moveTo>
                    <a:pt x="8612125" y="42163"/>
                  </a:moveTo>
                  <a:lnTo>
                    <a:pt x="8589392" y="43814"/>
                  </a:lnTo>
                  <a:lnTo>
                    <a:pt x="8590916" y="66547"/>
                  </a:lnTo>
                  <a:lnTo>
                    <a:pt x="8613776" y="64896"/>
                  </a:lnTo>
                  <a:lnTo>
                    <a:pt x="8612125" y="42163"/>
                  </a:lnTo>
                  <a:close/>
                </a:path>
                <a:path w="8955405" h="702310">
                  <a:moveTo>
                    <a:pt x="8566532" y="45465"/>
                  </a:moveTo>
                  <a:lnTo>
                    <a:pt x="8543672" y="47116"/>
                  </a:lnTo>
                  <a:lnTo>
                    <a:pt x="8545323" y="69849"/>
                  </a:lnTo>
                  <a:lnTo>
                    <a:pt x="8568183" y="68198"/>
                  </a:lnTo>
                  <a:lnTo>
                    <a:pt x="8566532" y="45465"/>
                  </a:lnTo>
                  <a:close/>
                </a:path>
                <a:path w="8955405" h="702310">
                  <a:moveTo>
                    <a:pt x="8520939" y="48767"/>
                  </a:moveTo>
                  <a:lnTo>
                    <a:pt x="8498079" y="50291"/>
                  </a:lnTo>
                  <a:lnTo>
                    <a:pt x="8499730" y="73151"/>
                  </a:lnTo>
                  <a:lnTo>
                    <a:pt x="8522590" y="71500"/>
                  </a:lnTo>
                  <a:lnTo>
                    <a:pt x="8520939" y="48767"/>
                  </a:lnTo>
                  <a:close/>
                </a:path>
                <a:path w="8955405" h="702310">
                  <a:moveTo>
                    <a:pt x="8475346" y="51942"/>
                  </a:moveTo>
                  <a:lnTo>
                    <a:pt x="8452486" y="53593"/>
                  </a:lnTo>
                  <a:lnTo>
                    <a:pt x="8454137" y="76453"/>
                  </a:lnTo>
                  <a:lnTo>
                    <a:pt x="8476997" y="74802"/>
                  </a:lnTo>
                  <a:lnTo>
                    <a:pt x="8475346" y="51942"/>
                  </a:lnTo>
                  <a:close/>
                </a:path>
                <a:path w="8955405" h="702310">
                  <a:moveTo>
                    <a:pt x="8429753" y="55244"/>
                  </a:moveTo>
                  <a:lnTo>
                    <a:pt x="8406893" y="56895"/>
                  </a:lnTo>
                  <a:lnTo>
                    <a:pt x="8408544" y="79755"/>
                  </a:lnTo>
                  <a:lnTo>
                    <a:pt x="8431404" y="78104"/>
                  </a:lnTo>
                  <a:lnTo>
                    <a:pt x="8429753" y="55244"/>
                  </a:lnTo>
                  <a:close/>
                </a:path>
                <a:path w="8955405" h="702310">
                  <a:moveTo>
                    <a:pt x="8384160" y="58546"/>
                  </a:moveTo>
                  <a:lnTo>
                    <a:pt x="8361300" y="60197"/>
                  </a:lnTo>
                  <a:lnTo>
                    <a:pt x="8362951" y="82930"/>
                  </a:lnTo>
                  <a:lnTo>
                    <a:pt x="8385811" y="81406"/>
                  </a:lnTo>
                  <a:lnTo>
                    <a:pt x="8384160" y="58546"/>
                  </a:lnTo>
                  <a:close/>
                </a:path>
                <a:path w="8955405" h="702310">
                  <a:moveTo>
                    <a:pt x="8338567" y="61848"/>
                  </a:moveTo>
                  <a:lnTo>
                    <a:pt x="8315707" y="63499"/>
                  </a:lnTo>
                  <a:lnTo>
                    <a:pt x="8317358" y="86232"/>
                  </a:lnTo>
                  <a:lnTo>
                    <a:pt x="8340218" y="84581"/>
                  </a:lnTo>
                  <a:lnTo>
                    <a:pt x="8338567" y="61848"/>
                  </a:lnTo>
                  <a:close/>
                </a:path>
                <a:path w="8955405" h="702310">
                  <a:moveTo>
                    <a:pt x="8292974" y="65150"/>
                  </a:moveTo>
                  <a:lnTo>
                    <a:pt x="8270114" y="66801"/>
                  </a:lnTo>
                  <a:lnTo>
                    <a:pt x="8271765" y="89534"/>
                  </a:lnTo>
                  <a:lnTo>
                    <a:pt x="8294498" y="87883"/>
                  </a:lnTo>
                  <a:lnTo>
                    <a:pt x="8292974" y="65150"/>
                  </a:lnTo>
                  <a:close/>
                </a:path>
                <a:path w="8955405" h="702310">
                  <a:moveTo>
                    <a:pt x="8247254" y="68325"/>
                  </a:moveTo>
                  <a:lnTo>
                    <a:pt x="8224521" y="69976"/>
                  </a:lnTo>
                  <a:lnTo>
                    <a:pt x="8226172" y="92836"/>
                  </a:lnTo>
                  <a:lnTo>
                    <a:pt x="8248905" y="91185"/>
                  </a:lnTo>
                  <a:lnTo>
                    <a:pt x="8247254" y="68325"/>
                  </a:lnTo>
                  <a:close/>
                </a:path>
                <a:path w="8955405" h="702310">
                  <a:moveTo>
                    <a:pt x="8201661" y="71627"/>
                  </a:moveTo>
                  <a:lnTo>
                    <a:pt x="8178928" y="73278"/>
                  </a:lnTo>
                  <a:lnTo>
                    <a:pt x="8180579" y="96138"/>
                  </a:lnTo>
                  <a:lnTo>
                    <a:pt x="8203312" y="94487"/>
                  </a:lnTo>
                  <a:lnTo>
                    <a:pt x="8201661" y="71627"/>
                  </a:lnTo>
                  <a:close/>
                </a:path>
                <a:path w="8955405" h="702310">
                  <a:moveTo>
                    <a:pt x="8156068" y="74929"/>
                  </a:moveTo>
                  <a:lnTo>
                    <a:pt x="8133335" y="76580"/>
                  </a:lnTo>
                  <a:lnTo>
                    <a:pt x="8134986" y="99440"/>
                  </a:lnTo>
                  <a:lnTo>
                    <a:pt x="8157719" y="97789"/>
                  </a:lnTo>
                  <a:lnTo>
                    <a:pt x="8156068" y="74929"/>
                  </a:lnTo>
                  <a:close/>
                </a:path>
                <a:path w="8955405" h="702310">
                  <a:moveTo>
                    <a:pt x="8110475" y="78231"/>
                  </a:moveTo>
                  <a:lnTo>
                    <a:pt x="8087742" y="79882"/>
                  </a:lnTo>
                  <a:lnTo>
                    <a:pt x="8089393" y="102615"/>
                  </a:lnTo>
                  <a:lnTo>
                    <a:pt x="8112126" y="101091"/>
                  </a:lnTo>
                  <a:lnTo>
                    <a:pt x="8110475" y="78231"/>
                  </a:lnTo>
                  <a:close/>
                </a:path>
                <a:path w="8955405" h="702310">
                  <a:moveTo>
                    <a:pt x="8064882" y="81533"/>
                  </a:moveTo>
                  <a:lnTo>
                    <a:pt x="8042149" y="83184"/>
                  </a:lnTo>
                  <a:lnTo>
                    <a:pt x="8043800" y="105917"/>
                  </a:lnTo>
                  <a:lnTo>
                    <a:pt x="8066533" y="104266"/>
                  </a:lnTo>
                  <a:lnTo>
                    <a:pt x="8064882" y="81533"/>
                  </a:lnTo>
                  <a:close/>
                </a:path>
                <a:path w="8955405" h="702310">
                  <a:moveTo>
                    <a:pt x="8019289" y="84835"/>
                  </a:moveTo>
                  <a:lnTo>
                    <a:pt x="7996556" y="86486"/>
                  </a:lnTo>
                  <a:lnTo>
                    <a:pt x="7998207" y="109219"/>
                  </a:lnTo>
                  <a:lnTo>
                    <a:pt x="8020940" y="107568"/>
                  </a:lnTo>
                  <a:lnTo>
                    <a:pt x="8019289" y="84835"/>
                  </a:lnTo>
                  <a:close/>
                </a:path>
                <a:path w="8955405" h="702310">
                  <a:moveTo>
                    <a:pt x="7973696" y="88010"/>
                  </a:moveTo>
                  <a:lnTo>
                    <a:pt x="7950963" y="89661"/>
                  </a:lnTo>
                  <a:lnTo>
                    <a:pt x="7952487" y="112521"/>
                  </a:lnTo>
                  <a:lnTo>
                    <a:pt x="7975347" y="110870"/>
                  </a:lnTo>
                  <a:lnTo>
                    <a:pt x="7973696" y="88010"/>
                  </a:lnTo>
                  <a:close/>
                </a:path>
                <a:path w="8955405" h="702310">
                  <a:moveTo>
                    <a:pt x="7928103" y="91312"/>
                  </a:moveTo>
                  <a:lnTo>
                    <a:pt x="7905243" y="92963"/>
                  </a:lnTo>
                  <a:lnTo>
                    <a:pt x="7906894" y="115823"/>
                  </a:lnTo>
                  <a:lnTo>
                    <a:pt x="7929754" y="114172"/>
                  </a:lnTo>
                  <a:lnTo>
                    <a:pt x="7928103" y="91312"/>
                  </a:lnTo>
                  <a:close/>
                </a:path>
                <a:path w="8955405" h="702310">
                  <a:moveTo>
                    <a:pt x="7882510" y="94614"/>
                  </a:moveTo>
                  <a:lnTo>
                    <a:pt x="7859650" y="96265"/>
                  </a:lnTo>
                  <a:lnTo>
                    <a:pt x="7861301" y="119125"/>
                  </a:lnTo>
                  <a:lnTo>
                    <a:pt x="7884161" y="117474"/>
                  </a:lnTo>
                  <a:lnTo>
                    <a:pt x="7882510" y="94614"/>
                  </a:lnTo>
                  <a:close/>
                </a:path>
                <a:path w="8955405" h="702310">
                  <a:moveTo>
                    <a:pt x="7836917" y="97916"/>
                  </a:moveTo>
                  <a:lnTo>
                    <a:pt x="7814057" y="99567"/>
                  </a:lnTo>
                  <a:lnTo>
                    <a:pt x="7815708" y="122300"/>
                  </a:lnTo>
                  <a:lnTo>
                    <a:pt x="7838568" y="120649"/>
                  </a:lnTo>
                  <a:lnTo>
                    <a:pt x="7836917" y="97916"/>
                  </a:lnTo>
                  <a:close/>
                </a:path>
                <a:path w="8955405" h="702310">
                  <a:moveTo>
                    <a:pt x="7791324" y="101218"/>
                  </a:moveTo>
                  <a:lnTo>
                    <a:pt x="7768464" y="102869"/>
                  </a:lnTo>
                  <a:lnTo>
                    <a:pt x="7770115" y="125602"/>
                  </a:lnTo>
                  <a:lnTo>
                    <a:pt x="7792975" y="123951"/>
                  </a:lnTo>
                  <a:lnTo>
                    <a:pt x="7791324" y="101218"/>
                  </a:lnTo>
                  <a:close/>
                </a:path>
                <a:path w="8955405" h="702310">
                  <a:moveTo>
                    <a:pt x="7745731" y="104520"/>
                  </a:moveTo>
                  <a:lnTo>
                    <a:pt x="7722871" y="106044"/>
                  </a:lnTo>
                  <a:lnTo>
                    <a:pt x="7724522" y="128904"/>
                  </a:lnTo>
                  <a:lnTo>
                    <a:pt x="7747382" y="127253"/>
                  </a:lnTo>
                  <a:lnTo>
                    <a:pt x="7745731" y="104520"/>
                  </a:lnTo>
                  <a:close/>
                </a:path>
                <a:path w="8955405" h="702310">
                  <a:moveTo>
                    <a:pt x="7700138" y="107695"/>
                  </a:moveTo>
                  <a:lnTo>
                    <a:pt x="7677278" y="109346"/>
                  </a:lnTo>
                  <a:lnTo>
                    <a:pt x="7678929" y="132206"/>
                  </a:lnTo>
                  <a:lnTo>
                    <a:pt x="7701789" y="130555"/>
                  </a:lnTo>
                  <a:lnTo>
                    <a:pt x="7700138" y="107695"/>
                  </a:lnTo>
                  <a:close/>
                </a:path>
                <a:path w="8955405" h="702310">
                  <a:moveTo>
                    <a:pt x="7654545" y="110997"/>
                  </a:moveTo>
                  <a:lnTo>
                    <a:pt x="7631685" y="112648"/>
                  </a:lnTo>
                  <a:lnTo>
                    <a:pt x="7633336" y="135508"/>
                  </a:lnTo>
                  <a:lnTo>
                    <a:pt x="7656069" y="133857"/>
                  </a:lnTo>
                  <a:lnTo>
                    <a:pt x="7654545" y="110997"/>
                  </a:lnTo>
                  <a:close/>
                </a:path>
                <a:path w="8955405" h="702310">
                  <a:moveTo>
                    <a:pt x="7608825" y="114299"/>
                  </a:moveTo>
                  <a:lnTo>
                    <a:pt x="7586092" y="115950"/>
                  </a:lnTo>
                  <a:lnTo>
                    <a:pt x="7587743" y="138683"/>
                  </a:lnTo>
                  <a:lnTo>
                    <a:pt x="7610476" y="137159"/>
                  </a:lnTo>
                  <a:lnTo>
                    <a:pt x="7608825" y="114299"/>
                  </a:lnTo>
                  <a:close/>
                </a:path>
                <a:path w="8955405" h="702310">
                  <a:moveTo>
                    <a:pt x="7563232" y="117601"/>
                  </a:moveTo>
                  <a:lnTo>
                    <a:pt x="7540499" y="119252"/>
                  </a:lnTo>
                  <a:lnTo>
                    <a:pt x="7542150" y="141985"/>
                  </a:lnTo>
                  <a:lnTo>
                    <a:pt x="7564883" y="140334"/>
                  </a:lnTo>
                  <a:lnTo>
                    <a:pt x="7563232" y="117601"/>
                  </a:lnTo>
                  <a:close/>
                </a:path>
                <a:path w="8955405" h="702310">
                  <a:moveTo>
                    <a:pt x="7517639" y="120903"/>
                  </a:moveTo>
                  <a:lnTo>
                    <a:pt x="7494906" y="122554"/>
                  </a:lnTo>
                  <a:lnTo>
                    <a:pt x="7496557" y="145287"/>
                  </a:lnTo>
                  <a:lnTo>
                    <a:pt x="7519290" y="143636"/>
                  </a:lnTo>
                  <a:lnTo>
                    <a:pt x="7517639" y="120903"/>
                  </a:lnTo>
                  <a:close/>
                </a:path>
                <a:path w="8955405" h="702310">
                  <a:moveTo>
                    <a:pt x="7472046" y="124205"/>
                  </a:moveTo>
                  <a:lnTo>
                    <a:pt x="7449313" y="125729"/>
                  </a:lnTo>
                  <a:lnTo>
                    <a:pt x="7450964" y="148589"/>
                  </a:lnTo>
                  <a:lnTo>
                    <a:pt x="7473697" y="146938"/>
                  </a:lnTo>
                  <a:lnTo>
                    <a:pt x="7472046" y="124205"/>
                  </a:lnTo>
                  <a:close/>
                </a:path>
                <a:path w="8955405" h="702310">
                  <a:moveTo>
                    <a:pt x="7426453" y="127380"/>
                  </a:moveTo>
                  <a:lnTo>
                    <a:pt x="7403720" y="129031"/>
                  </a:lnTo>
                  <a:lnTo>
                    <a:pt x="7405371" y="151891"/>
                  </a:lnTo>
                  <a:lnTo>
                    <a:pt x="7428104" y="150240"/>
                  </a:lnTo>
                  <a:lnTo>
                    <a:pt x="7426453" y="127380"/>
                  </a:lnTo>
                  <a:close/>
                </a:path>
                <a:path w="8955405" h="702310">
                  <a:moveTo>
                    <a:pt x="7380860" y="130682"/>
                  </a:moveTo>
                  <a:lnTo>
                    <a:pt x="7358127" y="132333"/>
                  </a:lnTo>
                  <a:lnTo>
                    <a:pt x="7359778" y="155193"/>
                  </a:lnTo>
                  <a:lnTo>
                    <a:pt x="7382511" y="153542"/>
                  </a:lnTo>
                  <a:lnTo>
                    <a:pt x="7380860" y="130682"/>
                  </a:lnTo>
                  <a:close/>
                </a:path>
                <a:path w="8955405" h="702310">
                  <a:moveTo>
                    <a:pt x="7335267" y="133984"/>
                  </a:moveTo>
                  <a:lnTo>
                    <a:pt x="7312534" y="135635"/>
                  </a:lnTo>
                  <a:lnTo>
                    <a:pt x="7314058" y="158368"/>
                  </a:lnTo>
                  <a:lnTo>
                    <a:pt x="7336918" y="156844"/>
                  </a:lnTo>
                  <a:lnTo>
                    <a:pt x="7335267" y="133984"/>
                  </a:lnTo>
                  <a:close/>
                </a:path>
                <a:path w="8955405" h="702310">
                  <a:moveTo>
                    <a:pt x="7289674" y="137286"/>
                  </a:moveTo>
                  <a:lnTo>
                    <a:pt x="7266814" y="138937"/>
                  </a:lnTo>
                  <a:lnTo>
                    <a:pt x="7268465" y="161670"/>
                  </a:lnTo>
                  <a:lnTo>
                    <a:pt x="7291325" y="160019"/>
                  </a:lnTo>
                  <a:lnTo>
                    <a:pt x="7289674" y="137286"/>
                  </a:lnTo>
                  <a:close/>
                </a:path>
                <a:path w="8955405" h="702310">
                  <a:moveTo>
                    <a:pt x="7244081" y="140588"/>
                  </a:moveTo>
                  <a:lnTo>
                    <a:pt x="7221221" y="142239"/>
                  </a:lnTo>
                  <a:lnTo>
                    <a:pt x="7222872" y="164972"/>
                  </a:lnTo>
                  <a:lnTo>
                    <a:pt x="7245732" y="163321"/>
                  </a:lnTo>
                  <a:lnTo>
                    <a:pt x="7244081" y="140588"/>
                  </a:lnTo>
                  <a:close/>
                </a:path>
                <a:path w="8955405" h="702310">
                  <a:moveTo>
                    <a:pt x="7198488" y="143763"/>
                  </a:moveTo>
                  <a:lnTo>
                    <a:pt x="7175628" y="145414"/>
                  </a:lnTo>
                  <a:lnTo>
                    <a:pt x="7177279" y="168274"/>
                  </a:lnTo>
                  <a:lnTo>
                    <a:pt x="7200139" y="166623"/>
                  </a:lnTo>
                  <a:lnTo>
                    <a:pt x="7198488" y="143763"/>
                  </a:lnTo>
                  <a:close/>
                </a:path>
                <a:path w="8955405" h="702310">
                  <a:moveTo>
                    <a:pt x="7152895" y="147065"/>
                  </a:moveTo>
                  <a:lnTo>
                    <a:pt x="7130035" y="148716"/>
                  </a:lnTo>
                  <a:lnTo>
                    <a:pt x="7131686" y="171576"/>
                  </a:lnTo>
                  <a:lnTo>
                    <a:pt x="7154546" y="169925"/>
                  </a:lnTo>
                  <a:lnTo>
                    <a:pt x="7152895" y="147065"/>
                  </a:lnTo>
                  <a:close/>
                </a:path>
                <a:path w="8955405" h="702310">
                  <a:moveTo>
                    <a:pt x="7107302" y="150367"/>
                  </a:moveTo>
                  <a:lnTo>
                    <a:pt x="7084442" y="152018"/>
                  </a:lnTo>
                  <a:lnTo>
                    <a:pt x="7086093" y="174878"/>
                  </a:lnTo>
                  <a:lnTo>
                    <a:pt x="7108953" y="173227"/>
                  </a:lnTo>
                  <a:lnTo>
                    <a:pt x="7107302" y="150367"/>
                  </a:lnTo>
                  <a:close/>
                </a:path>
                <a:path w="8955405" h="702310">
                  <a:moveTo>
                    <a:pt x="7061709" y="153669"/>
                  </a:moveTo>
                  <a:lnTo>
                    <a:pt x="7038849" y="155320"/>
                  </a:lnTo>
                  <a:lnTo>
                    <a:pt x="7040500" y="178053"/>
                  </a:lnTo>
                  <a:lnTo>
                    <a:pt x="7063360" y="176402"/>
                  </a:lnTo>
                  <a:lnTo>
                    <a:pt x="7061709" y="153669"/>
                  </a:lnTo>
                  <a:close/>
                </a:path>
                <a:path w="8955405" h="702310">
                  <a:moveTo>
                    <a:pt x="7016116" y="156971"/>
                  </a:moveTo>
                  <a:lnTo>
                    <a:pt x="6993256" y="158622"/>
                  </a:lnTo>
                  <a:lnTo>
                    <a:pt x="6994907" y="181355"/>
                  </a:lnTo>
                  <a:lnTo>
                    <a:pt x="7017640" y="179704"/>
                  </a:lnTo>
                  <a:lnTo>
                    <a:pt x="7016116" y="156971"/>
                  </a:lnTo>
                  <a:close/>
                </a:path>
                <a:path w="8955405" h="702310">
                  <a:moveTo>
                    <a:pt x="6970523" y="160273"/>
                  </a:moveTo>
                  <a:lnTo>
                    <a:pt x="6947663" y="161924"/>
                  </a:lnTo>
                  <a:lnTo>
                    <a:pt x="6949314" y="184657"/>
                  </a:lnTo>
                  <a:lnTo>
                    <a:pt x="6972047" y="183006"/>
                  </a:lnTo>
                  <a:lnTo>
                    <a:pt x="6970523" y="160273"/>
                  </a:lnTo>
                  <a:close/>
                </a:path>
                <a:path w="8955405" h="702310">
                  <a:moveTo>
                    <a:pt x="6924803" y="163448"/>
                  </a:moveTo>
                  <a:lnTo>
                    <a:pt x="6902070" y="165099"/>
                  </a:lnTo>
                  <a:lnTo>
                    <a:pt x="6903721" y="187959"/>
                  </a:lnTo>
                  <a:lnTo>
                    <a:pt x="6926454" y="186308"/>
                  </a:lnTo>
                  <a:lnTo>
                    <a:pt x="6924803" y="163448"/>
                  </a:lnTo>
                  <a:close/>
                </a:path>
                <a:path w="8955405" h="702310">
                  <a:moveTo>
                    <a:pt x="6879210" y="166750"/>
                  </a:moveTo>
                  <a:lnTo>
                    <a:pt x="6856477" y="168401"/>
                  </a:lnTo>
                  <a:lnTo>
                    <a:pt x="6858128" y="191261"/>
                  </a:lnTo>
                  <a:lnTo>
                    <a:pt x="6880861" y="189610"/>
                  </a:lnTo>
                  <a:lnTo>
                    <a:pt x="6879210" y="166750"/>
                  </a:lnTo>
                  <a:close/>
                </a:path>
                <a:path w="8955405" h="702310">
                  <a:moveTo>
                    <a:pt x="6833617" y="170052"/>
                  </a:moveTo>
                  <a:lnTo>
                    <a:pt x="6810884" y="171703"/>
                  </a:lnTo>
                  <a:lnTo>
                    <a:pt x="6812535" y="194500"/>
                  </a:lnTo>
                  <a:lnTo>
                    <a:pt x="6835268" y="192912"/>
                  </a:lnTo>
                  <a:lnTo>
                    <a:pt x="6833617" y="170052"/>
                  </a:lnTo>
                  <a:close/>
                </a:path>
                <a:path w="8955405" h="702310">
                  <a:moveTo>
                    <a:pt x="6788024" y="173354"/>
                  </a:moveTo>
                  <a:lnTo>
                    <a:pt x="6765291" y="175005"/>
                  </a:lnTo>
                  <a:lnTo>
                    <a:pt x="6766942" y="197777"/>
                  </a:lnTo>
                  <a:lnTo>
                    <a:pt x="6789675" y="196138"/>
                  </a:lnTo>
                  <a:lnTo>
                    <a:pt x="6788024" y="173354"/>
                  </a:lnTo>
                  <a:close/>
                </a:path>
                <a:path w="8955405" h="702310">
                  <a:moveTo>
                    <a:pt x="6742431" y="176656"/>
                  </a:moveTo>
                  <a:lnTo>
                    <a:pt x="6719698" y="178307"/>
                  </a:lnTo>
                  <a:lnTo>
                    <a:pt x="6721349" y="201066"/>
                  </a:lnTo>
                  <a:lnTo>
                    <a:pt x="6744082" y="199428"/>
                  </a:lnTo>
                  <a:lnTo>
                    <a:pt x="6742431" y="176656"/>
                  </a:lnTo>
                  <a:close/>
                </a:path>
                <a:path w="8955405" h="702310">
                  <a:moveTo>
                    <a:pt x="6696838" y="179958"/>
                  </a:moveTo>
                  <a:lnTo>
                    <a:pt x="6674105" y="181482"/>
                  </a:lnTo>
                  <a:lnTo>
                    <a:pt x="6675629" y="204342"/>
                  </a:lnTo>
                  <a:lnTo>
                    <a:pt x="6698489" y="202704"/>
                  </a:lnTo>
                  <a:lnTo>
                    <a:pt x="6696838" y="179958"/>
                  </a:lnTo>
                  <a:close/>
                </a:path>
                <a:path w="8955405" h="702310">
                  <a:moveTo>
                    <a:pt x="6651245" y="183133"/>
                  </a:moveTo>
                  <a:lnTo>
                    <a:pt x="6628385" y="184784"/>
                  </a:lnTo>
                  <a:lnTo>
                    <a:pt x="6630036" y="207619"/>
                  </a:lnTo>
                  <a:lnTo>
                    <a:pt x="6652896" y="205981"/>
                  </a:lnTo>
                  <a:lnTo>
                    <a:pt x="6651245" y="183133"/>
                  </a:lnTo>
                  <a:close/>
                </a:path>
                <a:path w="8955405" h="702310">
                  <a:moveTo>
                    <a:pt x="6605652" y="186435"/>
                  </a:moveTo>
                  <a:lnTo>
                    <a:pt x="6582792" y="188086"/>
                  </a:lnTo>
                  <a:lnTo>
                    <a:pt x="6584443" y="210896"/>
                  </a:lnTo>
                  <a:lnTo>
                    <a:pt x="6607303" y="209257"/>
                  </a:lnTo>
                  <a:lnTo>
                    <a:pt x="6605652" y="186435"/>
                  </a:lnTo>
                  <a:close/>
                </a:path>
                <a:path w="8955405" h="702310">
                  <a:moveTo>
                    <a:pt x="6560059" y="189737"/>
                  </a:moveTo>
                  <a:lnTo>
                    <a:pt x="6537199" y="191388"/>
                  </a:lnTo>
                  <a:lnTo>
                    <a:pt x="6538850" y="214185"/>
                  </a:lnTo>
                  <a:lnTo>
                    <a:pt x="6561710" y="212547"/>
                  </a:lnTo>
                  <a:lnTo>
                    <a:pt x="6560059" y="189737"/>
                  </a:lnTo>
                  <a:close/>
                </a:path>
                <a:path w="8955405" h="702310">
                  <a:moveTo>
                    <a:pt x="6514466" y="193039"/>
                  </a:moveTo>
                  <a:lnTo>
                    <a:pt x="6491606" y="194665"/>
                  </a:lnTo>
                  <a:lnTo>
                    <a:pt x="6493257" y="217462"/>
                  </a:lnTo>
                  <a:lnTo>
                    <a:pt x="6516117" y="215823"/>
                  </a:lnTo>
                  <a:lnTo>
                    <a:pt x="6514466" y="193039"/>
                  </a:lnTo>
                  <a:close/>
                </a:path>
                <a:path w="8955405" h="702310">
                  <a:moveTo>
                    <a:pt x="6468873" y="196303"/>
                  </a:moveTo>
                  <a:lnTo>
                    <a:pt x="6446013" y="197942"/>
                  </a:lnTo>
                  <a:lnTo>
                    <a:pt x="6447664" y="220738"/>
                  </a:lnTo>
                  <a:lnTo>
                    <a:pt x="6470524" y="219100"/>
                  </a:lnTo>
                  <a:lnTo>
                    <a:pt x="6468873" y="196303"/>
                  </a:lnTo>
                  <a:close/>
                </a:path>
                <a:path w="8955405" h="702310">
                  <a:moveTo>
                    <a:pt x="6423280" y="199580"/>
                  </a:moveTo>
                  <a:lnTo>
                    <a:pt x="6400420" y="201218"/>
                  </a:lnTo>
                  <a:lnTo>
                    <a:pt x="6402071" y="224015"/>
                  </a:lnTo>
                  <a:lnTo>
                    <a:pt x="6424931" y="222376"/>
                  </a:lnTo>
                  <a:lnTo>
                    <a:pt x="6423280" y="199580"/>
                  </a:lnTo>
                  <a:close/>
                </a:path>
                <a:path w="8955405" h="702310">
                  <a:moveTo>
                    <a:pt x="6377687" y="202857"/>
                  </a:moveTo>
                  <a:lnTo>
                    <a:pt x="6354827" y="204495"/>
                  </a:lnTo>
                  <a:lnTo>
                    <a:pt x="6356478" y="227304"/>
                  </a:lnTo>
                  <a:lnTo>
                    <a:pt x="6379211" y="225666"/>
                  </a:lnTo>
                  <a:lnTo>
                    <a:pt x="6377687" y="202857"/>
                  </a:lnTo>
                  <a:close/>
                </a:path>
                <a:path w="8955405" h="702310">
                  <a:moveTo>
                    <a:pt x="6332094" y="206133"/>
                  </a:moveTo>
                  <a:lnTo>
                    <a:pt x="6309234" y="207784"/>
                  </a:lnTo>
                  <a:lnTo>
                    <a:pt x="6310885" y="230581"/>
                  </a:lnTo>
                  <a:lnTo>
                    <a:pt x="6333618" y="228942"/>
                  </a:lnTo>
                  <a:lnTo>
                    <a:pt x="6332094" y="206133"/>
                  </a:lnTo>
                  <a:close/>
                </a:path>
                <a:path w="8955405" h="702310">
                  <a:moveTo>
                    <a:pt x="6286374" y="209422"/>
                  </a:moveTo>
                  <a:lnTo>
                    <a:pt x="6263641" y="211061"/>
                  </a:lnTo>
                  <a:lnTo>
                    <a:pt x="6265292" y="233857"/>
                  </a:lnTo>
                  <a:lnTo>
                    <a:pt x="6288025" y="232219"/>
                  </a:lnTo>
                  <a:lnTo>
                    <a:pt x="6286374" y="209422"/>
                  </a:lnTo>
                  <a:close/>
                </a:path>
                <a:path w="8955405" h="702310">
                  <a:moveTo>
                    <a:pt x="6240781" y="212699"/>
                  </a:moveTo>
                  <a:lnTo>
                    <a:pt x="6218048" y="214337"/>
                  </a:lnTo>
                  <a:lnTo>
                    <a:pt x="6219699" y="237134"/>
                  </a:lnTo>
                  <a:lnTo>
                    <a:pt x="6242432" y="235496"/>
                  </a:lnTo>
                  <a:lnTo>
                    <a:pt x="6240781" y="212699"/>
                  </a:lnTo>
                  <a:close/>
                </a:path>
                <a:path w="8955405" h="702310">
                  <a:moveTo>
                    <a:pt x="6195188" y="215976"/>
                  </a:moveTo>
                  <a:lnTo>
                    <a:pt x="6172455" y="217614"/>
                  </a:lnTo>
                  <a:lnTo>
                    <a:pt x="6174106" y="240423"/>
                  </a:lnTo>
                  <a:lnTo>
                    <a:pt x="6196839" y="238785"/>
                  </a:lnTo>
                  <a:lnTo>
                    <a:pt x="6195188" y="215976"/>
                  </a:lnTo>
                  <a:close/>
                </a:path>
                <a:path w="8955405" h="702310">
                  <a:moveTo>
                    <a:pt x="6149595" y="219252"/>
                  </a:moveTo>
                  <a:lnTo>
                    <a:pt x="6126862" y="220903"/>
                  </a:lnTo>
                  <a:lnTo>
                    <a:pt x="6128513" y="243700"/>
                  </a:lnTo>
                  <a:lnTo>
                    <a:pt x="6151246" y="242061"/>
                  </a:lnTo>
                  <a:lnTo>
                    <a:pt x="6149595" y="219252"/>
                  </a:lnTo>
                  <a:close/>
                </a:path>
                <a:path w="8955405" h="702310">
                  <a:moveTo>
                    <a:pt x="6104002" y="222542"/>
                  </a:moveTo>
                  <a:lnTo>
                    <a:pt x="6081269" y="224180"/>
                  </a:lnTo>
                  <a:lnTo>
                    <a:pt x="6082920" y="246976"/>
                  </a:lnTo>
                  <a:lnTo>
                    <a:pt x="6105653" y="245338"/>
                  </a:lnTo>
                  <a:lnTo>
                    <a:pt x="6104002" y="222542"/>
                  </a:lnTo>
                  <a:close/>
                </a:path>
                <a:path w="8955405" h="702310">
                  <a:moveTo>
                    <a:pt x="6058409" y="225818"/>
                  </a:moveTo>
                  <a:lnTo>
                    <a:pt x="6035676" y="227456"/>
                  </a:lnTo>
                  <a:lnTo>
                    <a:pt x="6037200" y="250253"/>
                  </a:lnTo>
                  <a:lnTo>
                    <a:pt x="6060060" y="248615"/>
                  </a:lnTo>
                  <a:lnTo>
                    <a:pt x="6058409" y="225818"/>
                  </a:lnTo>
                  <a:close/>
                </a:path>
                <a:path w="8955405" h="702310">
                  <a:moveTo>
                    <a:pt x="6012816" y="229095"/>
                  </a:moveTo>
                  <a:lnTo>
                    <a:pt x="5989956" y="230733"/>
                  </a:lnTo>
                  <a:lnTo>
                    <a:pt x="5991607" y="253542"/>
                  </a:lnTo>
                  <a:lnTo>
                    <a:pt x="6014467" y="251891"/>
                  </a:lnTo>
                  <a:lnTo>
                    <a:pt x="6012816" y="229095"/>
                  </a:lnTo>
                  <a:close/>
                </a:path>
                <a:path w="8955405" h="702310">
                  <a:moveTo>
                    <a:pt x="5967223" y="232371"/>
                  </a:moveTo>
                  <a:lnTo>
                    <a:pt x="5944363" y="234022"/>
                  </a:lnTo>
                  <a:lnTo>
                    <a:pt x="5946014" y="256819"/>
                  </a:lnTo>
                  <a:lnTo>
                    <a:pt x="5968874" y="255181"/>
                  </a:lnTo>
                  <a:lnTo>
                    <a:pt x="5967223" y="232371"/>
                  </a:lnTo>
                  <a:close/>
                </a:path>
                <a:path w="8955405" h="702310">
                  <a:moveTo>
                    <a:pt x="5921630" y="235661"/>
                  </a:moveTo>
                  <a:lnTo>
                    <a:pt x="5898770" y="237299"/>
                  </a:lnTo>
                  <a:lnTo>
                    <a:pt x="5900421" y="260095"/>
                  </a:lnTo>
                  <a:lnTo>
                    <a:pt x="5923281" y="258457"/>
                  </a:lnTo>
                  <a:lnTo>
                    <a:pt x="5921630" y="235661"/>
                  </a:lnTo>
                  <a:close/>
                </a:path>
                <a:path w="8955405" h="702310">
                  <a:moveTo>
                    <a:pt x="5876037" y="238937"/>
                  </a:moveTo>
                  <a:lnTo>
                    <a:pt x="5853177" y="240576"/>
                  </a:lnTo>
                  <a:lnTo>
                    <a:pt x="5854828" y="263372"/>
                  </a:lnTo>
                  <a:lnTo>
                    <a:pt x="5877688" y="261734"/>
                  </a:lnTo>
                  <a:lnTo>
                    <a:pt x="5876037" y="238937"/>
                  </a:lnTo>
                  <a:close/>
                </a:path>
                <a:path w="8955405" h="702310">
                  <a:moveTo>
                    <a:pt x="5830444" y="242214"/>
                  </a:moveTo>
                  <a:lnTo>
                    <a:pt x="5807584" y="243852"/>
                  </a:lnTo>
                  <a:lnTo>
                    <a:pt x="5809235" y="266661"/>
                  </a:lnTo>
                  <a:lnTo>
                    <a:pt x="5832095" y="265023"/>
                  </a:lnTo>
                  <a:lnTo>
                    <a:pt x="5830444" y="242214"/>
                  </a:lnTo>
                  <a:close/>
                </a:path>
                <a:path w="8955405" h="702310">
                  <a:moveTo>
                    <a:pt x="5784851" y="245490"/>
                  </a:moveTo>
                  <a:lnTo>
                    <a:pt x="5761991" y="247129"/>
                  </a:lnTo>
                  <a:lnTo>
                    <a:pt x="5763642" y="269938"/>
                  </a:lnTo>
                  <a:lnTo>
                    <a:pt x="5786502" y="268300"/>
                  </a:lnTo>
                  <a:lnTo>
                    <a:pt x="5784851" y="245490"/>
                  </a:lnTo>
                  <a:close/>
                </a:path>
                <a:path w="8955405" h="702310">
                  <a:moveTo>
                    <a:pt x="5739258" y="248780"/>
                  </a:moveTo>
                  <a:lnTo>
                    <a:pt x="5716398" y="250418"/>
                  </a:lnTo>
                  <a:lnTo>
                    <a:pt x="5718049" y="273215"/>
                  </a:lnTo>
                  <a:lnTo>
                    <a:pt x="5740909" y="271576"/>
                  </a:lnTo>
                  <a:lnTo>
                    <a:pt x="5739258" y="248780"/>
                  </a:lnTo>
                  <a:close/>
                </a:path>
                <a:path w="8955405" h="702310">
                  <a:moveTo>
                    <a:pt x="5693665" y="252056"/>
                  </a:moveTo>
                  <a:lnTo>
                    <a:pt x="5670805" y="253695"/>
                  </a:lnTo>
                  <a:lnTo>
                    <a:pt x="5672456" y="276491"/>
                  </a:lnTo>
                  <a:lnTo>
                    <a:pt x="5695189" y="274853"/>
                  </a:lnTo>
                  <a:lnTo>
                    <a:pt x="5693665" y="252056"/>
                  </a:lnTo>
                  <a:close/>
                </a:path>
                <a:path w="8955405" h="702310">
                  <a:moveTo>
                    <a:pt x="5647945" y="255333"/>
                  </a:moveTo>
                  <a:lnTo>
                    <a:pt x="5625212" y="256971"/>
                  </a:lnTo>
                  <a:lnTo>
                    <a:pt x="5626863" y="279780"/>
                  </a:lnTo>
                  <a:lnTo>
                    <a:pt x="5649596" y="278129"/>
                  </a:lnTo>
                  <a:lnTo>
                    <a:pt x="5647945" y="255333"/>
                  </a:lnTo>
                  <a:close/>
                </a:path>
                <a:path w="8955405" h="702310">
                  <a:moveTo>
                    <a:pt x="5602352" y="258610"/>
                  </a:moveTo>
                  <a:lnTo>
                    <a:pt x="5579619" y="260261"/>
                  </a:lnTo>
                  <a:lnTo>
                    <a:pt x="5581270" y="283057"/>
                  </a:lnTo>
                  <a:lnTo>
                    <a:pt x="5604003" y="281419"/>
                  </a:lnTo>
                  <a:lnTo>
                    <a:pt x="5602352" y="258610"/>
                  </a:lnTo>
                  <a:close/>
                </a:path>
                <a:path w="8955405" h="702310">
                  <a:moveTo>
                    <a:pt x="5556759" y="261899"/>
                  </a:moveTo>
                  <a:lnTo>
                    <a:pt x="5534026" y="263537"/>
                  </a:lnTo>
                  <a:lnTo>
                    <a:pt x="5535677" y="286334"/>
                  </a:lnTo>
                  <a:lnTo>
                    <a:pt x="5558410" y="284695"/>
                  </a:lnTo>
                  <a:lnTo>
                    <a:pt x="5556759" y="261899"/>
                  </a:lnTo>
                  <a:close/>
                </a:path>
                <a:path w="8955405" h="702310">
                  <a:moveTo>
                    <a:pt x="5511166" y="265175"/>
                  </a:moveTo>
                  <a:lnTo>
                    <a:pt x="5488433" y="266814"/>
                  </a:lnTo>
                  <a:lnTo>
                    <a:pt x="5490084" y="289610"/>
                  </a:lnTo>
                  <a:lnTo>
                    <a:pt x="5512817" y="287972"/>
                  </a:lnTo>
                  <a:lnTo>
                    <a:pt x="5511166" y="265175"/>
                  </a:lnTo>
                  <a:close/>
                </a:path>
                <a:path w="8955405" h="702310">
                  <a:moveTo>
                    <a:pt x="5465573" y="268452"/>
                  </a:moveTo>
                  <a:lnTo>
                    <a:pt x="5442840" y="270090"/>
                  </a:lnTo>
                  <a:lnTo>
                    <a:pt x="5444491" y="292900"/>
                  </a:lnTo>
                  <a:lnTo>
                    <a:pt x="5467224" y="291249"/>
                  </a:lnTo>
                  <a:lnTo>
                    <a:pt x="5465573" y="268452"/>
                  </a:lnTo>
                  <a:close/>
                </a:path>
                <a:path w="8955405" h="702310">
                  <a:moveTo>
                    <a:pt x="5419980" y="271729"/>
                  </a:moveTo>
                  <a:lnTo>
                    <a:pt x="5397247" y="273367"/>
                  </a:lnTo>
                  <a:lnTo>
                    <a:pt x="5398771" y="296176"/>
                  </a:lnTo>
                  <a:lnTo>
                    <a:pt x="5421631" y="294538"/>
                  </a:lnTo>
                  <a:lnTo>
                    <a:pt x="5419980" y="271729"/>
                  </a:lnTo>
                  <a:close/>
                </a:path>
                <a:path w="8955405" h="702310">
                  <a:moveTo>
                    <a:pt x="5374387" y="275018"/>
                  </a:moveTo>
                  <a:lnTo>
                    <a:pt x="5351527" y="276656"/>
                  </a:lnTo>
                  <a:lnTo>
                    <a:pt x="5353178" y="299453"/>
                  </a:lnTo>
                  <a:lnTo>
                    <a:pt x="5376038" y="297814"/>
                  </a:lnTo>
                  <a:lnTo>
                    <a:pt x="5374387" y="275018"/>
                  </a:lnTo>
                  <a:close/>
                </a:path>
                <a:path w="8955405" h="702310">
                  <a:moveTo>
                    <a:pt x="5328794" y="278295"/>
                  </a:moveTo>
                  <a:lnTo>
                    <a:pt x="5305934" y="279933"/>
                  </a:lnTo>
                  <a:lnTo>
                    <a:pt x="5307585" y="302729"/>
                  </a:lnTo>
                  <a:lnTo>
                    <a:pt x="5330445" y="301091"/>
                  </a:lnTo>
                  <a:lnTo>
                    <a:pt x="5328794" y="278295"/>
                  </a:lnTo>
                  <a:close/>
                </a:path>
                <a:path w="8955405" h="702310">
                  <a:moveTo>
                    <a:pt x="5283201" y="281571"/>
                  </a:moveTo>
                  <a:lnTo>
                    <a:pt x="5260341" y="283209"/>
                  </a:lnTo>
                  <a:lnTo>
                    <a:pt x="5261992" y="306019"/>
                  </a:lnTo>
                  <a:lnTo>
                    <a:pt x="5284852" y="304368"/>
                  </a:lnTo>
                  <a:lnTo>
                    <a:pt x="5283201" y="281571"/>
                  </a:lnTo>
                  <a:close/>
                </a:path>
                <a:path w="8955405" h="702310">
                  <a:moveTo>
                    <a:pt x="5237608" y="284848"/>
                  </a:moveTo>
                  <a:lnTo>
                    <a:pt x="5214748" y="286486"/>
                  </a:lnTo>
                  <a:lnTo>
                    <a:pt x="5216399" y="309295"/>
                  </a:lnTo>
                  <a:lnTo>
                    <a:pt x="5239259" y="307657"/>
                  </a:lnTo>
                  <a:lnTo>
                    <a:pt x="5237608" y="284848"/>
                  </a:lnTo>
                  <a:close/>
                </a:path>
                <a:path w="8955405" h="702310">
                  <a:moveTo>
                    <a:pt x="5192015" y="288137"/>
                  </a:moveTo>
                  <a:lnTo>
                    <a:pt x="5169155" y="289775"/>
                  </a:lnTo>
                  <a:lnTo>
                    <a:pt x="5170806" y="312572"/>
                  </a:lnTo>
                  <a:lnTo>
                    <a:pt x="5193666" y="310934"/>
                  </a:lnTo>
                  <a:lnTo>
                    <a:pt x="5192015" y="288137"/>
                  </a:lnTo>
                  <a:close/>
                </a:path>
                <a:path w="8955405" h="702310">
                  <a:moveTo>
                    <a:pt x="5146422" y="291414"/>
                  </a:moveTo>
                  <a:lnTo>
                    <a:pt x="5123562" y="293052"/>
                  </a:lnTo>
                  <a:lnTo>
                    <a:pt x="5125213" y="315848"/>
                  </a:lnTo>
                  <a:lnTo>
                    <a:pt x="5148073" y="314210"/>
                  </a:lnTo>
                  <a:lnTo>
                    <a:pt x="5146422" y="291414"/>
                  </a:lnTo>
                  <a:close/>
                </a:path>
                <a:path w="8955405" h="702310">
                  <a:moveTo>
                    <a:pt x="5100829" y="294690"/>
                  </a:moveTo>
                  <a:lnTo>
                    <a:pt x="5077969" y="296329"/>
                  </a:lnTo>
                  <a:lnTo>
                    <a:pt x="5079620" y="319138"/>
                  </a:lnTo>
                  <a:lnTo>
                    <a:pt x="5102480" y="317487"/>
                  </a:lnTo>
                  <a:lnTo>
                    <a:pt x="5100829" y="294690"/>
                  </a:lnTo>
                  <a:close/>
                </a:path>
                <a:path w="8955405" h="702310">
                  <a:moveTo>
                    <a:pt x="5055236" y="297967"/>
                  </a:moveTo>
                  <a:lnTo>
                    <a:pt x="5032376" y="299605"/>
                  </a:lnTo>
                  <a:lnTo>
                    <a:pt x="5034027" y="322414"/>
                  </a:lnTo>
                  <a:lnTo>
                    <a:pt x="5056760" y="320776"/>
                  </a:lnTo>
                  <a:lnTo>
                    <a:pt x="5055236" y="297967"/>
                  </a:lnTo>
                  <a:close/>
                </a:path>
                <a:path w="8955405" h="702310">
                  <a:moveTo>
                    <a:pt x="5009516" y="301256"/>
                  </a:moveTo>
                  <a:lnTo>
                    <a:pt x="4986783" y="302894"/>
                  </a:lnTo>
                  <a:lnTo>
                    <a:pt x="4988434" y="325691"/>
                  </a:lnTo>
                  <a:lnTo>
                    <a:pt x="5011167" y="324053"/>
                  </a:lnTo>
                  <a:lnTo>
                    <a:pt x="5009516" y="301256"/>
                  </a:lnTo>
                  <a:close/>
                </a:path>
                <a:path w="8955405" h="702310">
                  <a:moveTo>
                    <a:pt x="4963923" y="304533"/>
                  </a:moveTo>
                  <a:lnTo>
                    <a:pt x="4941190" y="306171"/>
                  </a:lnTo>
                  <a:lnTo>
                    <a:pt x="4942841" y="328968"/>
                  </a:lnTo>
                  <a:lnTo>
                    <a:pt x="4965574" y="327329"/>
                  </a:lnTo>
                  <a:lnTo>
                    <a:pt x="4963923" y="304533"/>
                  </a:lnTo>
                  <a:close/>
                </a:path>
                <a:path w="8955405" h="702310">
                  <a:moveTo>
                    <a:pt x="4918330" y="307809"/>
                  </a:moveTo>
                  <a:lnTo>
                    <a:pt x="4895597" y="309448"/>
                  </a:lnTo>
                  <a:lnTo>
                    <a:pt x="4897248" y="332257"/>
                  </a:lnTo>
                  <a:lnTo>
                    <a:pt x="4919981" y="330606"/>
                  </a:lnTo>
                  <a:lnTo>
                    <a:pt x="4918330" y="307809"/>
                  </a:lnTo>
                  <a:close/>
                </a:path>
                <a:path w="8955405" h="702310">
                  <a:moveTo>
                    <a:pt x="4872737" y="311086"/>
                  </a:moveTo>
                  <a:lnTo>
                    <a:pt x="4850004" y="312724"/>
                  </a:lnTo>
                  <a:lnTo>
                    <a:pt x="4851655" y="335533"/>
                  </a:lnTo>
                  <a:lnTo>
                    <a:pt x="4874388" y="333895"/>
                  </a:lnTo>
                  <a:lnTo>
                    <a:pt x="4872737" y="311086"/>
                  </a:lnTo>
                  <a:close/>
                </a:path>
                <a:path w="8955405" h="702310">
                  <a:moveTo>
                    <a:pt x="4827144" y="314375"/>
                  </a:moveTo>
                  <a:lnTo>
                    <a:pt x="4804411" y="316014"/>
                  </a:lnTo>
                  <a:lnTo>
                    <a:pt x="4806062" y="338810"/>
                  </a:lnTo>
                  <a:lnTo>
                    <a:pt x="4828795" y="337172"/>
                  </a:lnTo>
                  <a:lnTo>
                    <a:pt x="4827144" y="314375"/>
                  </a:lnTo>
                  <a:close/>
                </a:path>
                <a:path w="8955405" h="702310">
                  <a:moveTo>
                    <a:pt x="4781551" y="317652"/>
                  </a:moveTo>
                  <a:lnTo>
                    <a:pt x="4758818" y="319290"/>
                  </a:lnTo>
                  <a:lnTo>
                    <a:pt x="4760342" y="342087"/>
                  </a:lnTo>
                  <a:lnTo>
                    <a:pt x="4783202" y="340448"/>
                  </a:lnTo>
                  <a:lnTo>
                    <a:pt x="4781551" y="317652"/>
                  </a:lnTo>
                  <a:close/>
                </a:path>
                <a:path w="8955405" h="702310">
                  <a:moveTo>
                    <a:pt x="4735958" y="320928"/>
                  </a:moveTo>
                  <a:lnTo>
                    <a:pt x="4713225" y="322567"/>
                  </a:lnTo>
                  <a:lnTo>
                    <a:pt x="4714749" y="345376"/>
                  </a:lnTo>
                  <a:lnTo>
                    <a:pt x="4737609" y="343725"/>
                  </a:lnTo>
                  <a:lnTo>
                    <a:pt x="4735958" y="320928"/>
                  </a:lnTo>
                  <a:close/>
                </a:path>
                <a:path w="8955405" h="702310">
                  <a:moveTo>
                    <a:pt x="4690365" y="324205"/>
                  </a:moveTo>
                  <a:lnTo>
                    <a:pt x="4667505" y="325843"/>
                  </a:lnTo>
                  <a:lnTo>
                    <a:pt x="4669156" y="348653"/>
                  </a:lnTo>
                  <a:lnTo>
                    <a:pt x="4692016" y="347014"/>
                  </a:lnTo>
                  <a:lnTo>
                    <a:pt x="4690365" y="324205"/>
                  </a:lnTo>
                  <a:close/>
                </a:path>
                <a:path w="8955405" h="702310">
                  <a:moveTo>
                    <a:pt x="4644772" y="327494"/>
                  </a:moveTo>
                  <a:lnTo>
                    <a:pt x="4621912" y="329133"/>
                  </a:lnTo>
                  <a:lnTo>
                    <a:pt x="4623563" y="351929"/>
                  </a:lnTo>
                  <a:lnTo>
                    <a:pt x="4646423" y="350291"/>
                  </a:lnTo>
                  <a:lnTo>
                    <a:pt x="4644772" y="327494"/>
                  </a:lnTo>
                  <a:close/>
                </a:path>
                <a:path w="8955405" h="702310">
                  <a:moveTo>
                    <a:pt x="4599179" y="330771"/>
                  </a:moveTo>
                  <a:lnTo>
                    <a:pt x="4576319" y="332409"/>
                  </a:lnTo>
                  <a:lnTo>
                    <a:pt x="4577970" y="355206"/>
                  </a:lnTo>
                  <a:lnTo>
                    <a:pt x="4600830" y="353567"/>
                  </a:lnTo>
                  <a:lnTo>
                    <a:pt x="4599179" y="330771"/>
                  </a:lnTo>
                  <a:close/>
                </a:path>
                <a:path w="8955405" h="702310">
                  <a:moveTo>
                    <a:pt x="4553586" y="334048"/>
                  </a:moveTo>
                  <a:lnTo>
                    <a:pt x="4530726" y="335686"/>
                  </a:lnTo>
                  <a:lnTo>
                    <a:pt x="4532377" y="358495"/>
                  </a:lnTo>
                  <a:lnTo>
                    <a:pt x="4555237" y="356844"/>
                  </a:lnTo>
                  <a:lnTo>
                    <a:pt x="4553586" y="334048"/>
                  </a:lnTo>
                  <a:close/>
                </a:path>
                <a:path w="8955405" h="702310">
                  <a:moveTo>
                    <a:pt x="4507993" y="337324"/>
                  </a:moveTo>
                  <a:lnTo>
                    <a:pt x="4485133" y="338963"/>
                  </a:lnTo>
                  <a:lnTo>
                    <a:pt x="4486784" y="361772"/>
                  </a:lnTo>
                  <a:lnTo>
                    <a:pt x="4509644" y="360133"/>
                  </a:lnTo>
                  <a:lnTo>
                    <a:pt x="4507993" y="337324"/>
                  </a:lnTo>
                  <a:close/>
                </a:path>
                <a:path w="8955405" h="702310">
                  <a:moveTo>
                    <a:pt x="4462400" y="340613"/>
                  </a:moveTo>
                  <a:lnTo>
                    <a:pt x="4439540" y="342252"/>
                  </a:lnTo>
                  <a:lnTo>
                    <a:pt x="4441191" y="365048"/>
                  </a:lnTo>
                  <a:lnTo>
                    <a:pt x="4464051" y="363410"/>
                  </a:lnTo>
                  <a:lnTo>
                    <a:pt x="4462400" y="340613"/>
                  </a:lnTo>
                  <a:close/>
                </a:path>
                <a:path w="8955405" h="702310">
                  <a:moveTo>
                    <a:pt x="4416807" y="343890"/>
                  </a:moveTo>
                  <a:lnTo>
                    <a:pt x="4393947" y="345528"/>
                  </a:lnTo>
                  <a:lnTo>
                    <a:pt x="4395598" y="368325"/>
                  </a:lnTo>
                  <a:lnTo>
                    <a:pt x="4418331" y="366687"/>
                  </a:lnTo>
                  <a:lnTo>
                    <a:pt x="4416807" y="343890"/>
                  </a:lnTo>
                  <a:close/>
                </a:path>
                <a:path w="8955405" h="702310">
                  <a:moveTo>
                    <a:pt x="4371087" y="347167"/>
                  </a:moveTo>
                  <a:lnTo>
                    <a:pt x="4348354" y="348805"/>
                  </a:lnTo>
                  <a:lnTo>
                    <a:pt x="4350005" y="371614"/>
                  </a:lnTo>
                  <a:lnTo>
                    <a:pt x="4372738" y="369963"/>
                  </a:lnTo>
                  <a:lnTo>
                    <a:pt x="4371087" y="347167"/>
                  </a:lnTo>
                  <a:close/>
                </a:path>
                <a:path w="8955405" h="702310">
                  <a:moveTo>
                    <a:pt x="4325494" y="350443"/>
                  </a:moveTo>
                  <a:lnTo>
                    <a:pt x="4302761" y="352082"/>
                  </a:lnTo>
                  <a:lnTo>
                    <a:pt x="4304412" y="374891"/>
                  </a:lnTo>
                  <a:lnTo>
                    <a:pt x="4327145" y="373252"/>
                  </a:lnTo>
                  <a:lnTo>
                    <a:pt x="4325494" y="350443"/>
                  </a:lnTo>
                  <a:close/>
                </a:path>
                <a:path w="8955405" h="702310">
                  <a:moveTo>
                    <a:pt x="4279901" y="353733"/>
                  </a:moveTo>
                  <a:lnTo>
                    <a:pt x="4257168" y="355371"/>
                  </a:lnTo>
                  <a:lnTo>
                    <a:pt x="4258819" y="378167"/>
                  </a:lnTo>
                  <a:lnTo>
                    <a:pt x="4281552" y="376529"/>
                  </a:lnTo>
                  <a:lnTo>
                    <a:pt x="4279901" y="353733"/>
                  </a:lnTo>
                  <a:close/>
                </a:path>
                <a:path w="8955405" h="702310">
                  <a:moveTo>
                    <a:pt x="4234308" y="357009"/>
                  </a:moveTo>
                  <a:lnTo>
                    <a:pt x="4211575" y="358647"/>
                  </a:lnTo>
                  <a:lnTo>
                    <a:pt x="4213226" y="381444"/>
                  </a:lnTo>
                  <a:lnTo>
                    <a:pt x="4235959" y="379806"/>
                  </a:lnTo>
                  <a:lnTo>
                    <a:pt x="4234308" y="357009"/>
                  </a:lnTo>
                  <a:close/>
                </a:path>
                <a:path w="8955405" h="702310">
                  <a:moveTo>
                    <a:pt x="4188715" y="360286"/>
                  </a:moveTo>
                  <a:lnTo>
                    <a:pt x="4165982" y="361924"/>
                  </a:lnTo>
                  <a:lnTo>
                    <a:pt x="4167633" y="384733"/>
                  </a:lnTo>
                  <a:lnTo>
                    <a:pt x="4190366" y="383082"/>
                  </a:lnTo>
                  <a:lnTo>
                    <a:pt x="4188715" y="360286"/>
                  </a:lnTo>
                  <a:close/>
                </a:path>
                <a:path w="8955405" h="702310">
                  <a:moveTo>
                    <a:pt x="4143122" y="363562"/>
                  </a:moveTo>
                  <a:lnTo>
                    <a:pt x="4120389" y="365201"/>
                  </a:lnTo>
                  <a:lnTo>
                    <a:pt x="4121913" y="388010"/>
                  </a:lnTo>
                  <a:lnTo>
                    <a:pt x="4144773" y="386372"/>
                  </a:lnTo>
                  <a:lnTo>
                    <a:pt x="4143122" y="363562"/>
                  </a:lnTo>
                  <a:close/>
                </a:path>
                <a:path w="8955405" h="702310">
                  <a:moveTo>
                    <a:pt x="4097529" y="366852"/>
                  </a:moveTo>
                  <a:lnTo>
                    <a:pt x="4074796" y="368490"/>
                  </a:lnTo>
                  <a:lnTo>
                    <a:pt x="4076320" y="391286"/>
                  </a:lnTo>
                  <a:lnTo>
                    <a:pt x="4099180" y="389648"/>
                  </a:lnTo>
                  <a:lnTo>
                    <a:pt x="4097529" y="366852"/>
                  </a:lnTo>
                  <a:close/>
                </a:path>
                <a:path w="8955405" h="702310">
                  <a:moveTo>
                    <a:pt x="4051936" y="370128"/>
                  </a:moveTo>
                  <a:lnTo>
                    <a:pt x="4029076" y="371767"/>
                  </a:lnTo>
                  <a:lnTo>
                    <a:pt x="4030727" y="394563"/>
                  </a:lnTo>
                  <a:lnTo>
                    <a:pt x="4053587" y="392925"/>
                  </a:lnTo>
                  <a:lnTo>
                    <a:pt x="4051936" y="370128"/>
                  </a:lnTo>
                  <a:close/>
                </a:path>
                <a:path w="8955405" h="702310">
                  <a:moveTo>
                    <a:pt x="4006343" y="373405"/>
                  </a:moveTo>
                  <a:lnTo>
                    <a:pt x="3983483" y="375043"/>
                  </a:lnTo>
                  <a:lnTo>
                    <a:pt x="3985134" y="397852"/>
                  </a:lnTo>
                  <a:lnTo>
                    <a:pt x="4007994" y="396201"/>
                  </a:lnTo>
                  <a:lnTo>
                    <a:pt x="4006343" y="373405"/>
                  </a:lnTo>
                  <a:close/>
                </a:path>
                <a:path w="8955405" h="702310">
                  <a:moveTo>
                    <a:pt x="3960750" y="376681"/>
                  </a:moveTo>
                  <a:lnTo>
                    <a:pt x="3937890" y="378320"/>
                  </a:lnTo>
                  <a:lnTo>
                    <a:pt x="3939541" y="401129"/>
                  </a:lnTo>
                  <a:lnTo>
                    <a:pt x="3962401" y="399491"/>
                  </a:lnTo>
                  <a:lnTo>
                    <a:pt x="3960750" y="376681"/>
                  </a:lnTo>
                  <a:close/>
                </a:path>
                <a:path w="8955405" h="702310">
                  <a:moveTo>
                    <a:pt x="3915157" y="379971"/>
                  </a:moveTo>
                  <a:lnTo>
                    <a:pt x="3892297" y="381609"/>
                  </a:lnTo>
                  <a:lnTo>
                    <a:pt x="3893948" y="404406"/>
                  </a:lnTo>
                  <a:lnTo>
                    <a:pt x="3916808" y="402767"/>
                  </a:lnTo>
                  <a:lnTo>
                    <a:pt x="3915157" y="379971"/>
                  </a:lnTo>
                  <a:close/>
                </a:path>
                <a:path w="8955405" h="702310">
                  <a:moveTo>
                    <a:pt x="3869564" y="383247"/>
                  </a:moveTo>
                  <a:lnTo>
                    <a:pt x="3846704" y="384886"/>
                  </a:lnTo>
                  <a:lnTo>
                    <a:pt x="3848355" y="407682"/>
                  </a:lnTo>
                  <a:lnTo>
                    <a:pt x="3871215" y="406044"/>
                  </a:lnTo>
                  <a:lnTo>
                    <a:pt x="3869564" y="383247"/>
                  </a:lnTo>
                  <a:close/>
                </a:path>
                <a:path w="8955405" h="702310">
                  <a:moveTo>
                    <a:pt x="3823971" y="386524"/>
                  </a:moveTo>
                  <a:lnTo>
                    <a:pt x="3801111" y="388162"/>
                  </a:lnTo>
                  <a:lnTo>
                    <a:pt x="3802762" y="410971"/>
                  </a:lnTo>
                  <a:lnTo>
                    <a:pt x="3825622" y="409320"/>
                  </a:lnTo>
                  <a:lnTo>
                    <a:pt x="3823971" y="386524"/>
                  </a:lnTo>
                  <a:close/>
                </a:path>
                <a:path w="8955405" h="702310">
                  <a:moveTo>
                    <a:pt x="3778378" y="389801"/>
                  </a:moveTo>
                  <a:lnTo>
                    <a:pt x="3755518" y="391439"/>
                  </a:lnTo>
                  <a:lnTo>
                    <a:pt x="3757169" y="414248"/>
                  </a:lnTo>
                  <a:lnTo>
                    <a:pt x="3779902" y="412610"/>
                  </a:lnTo>
                  <a:lnTo>
                    <a:pt x="3778378" y="389801"/>
                  </a:lnTo>
                  <a:close/>
                </a:path>
                <a:path w="8955405" h="702310">
                  <a:moveTo>
                    <a:pt x="3732658" y="393090"/>
                  </a:moveTo>
                  <a:lnTo>
                    <a:pt x="3709925" y="394728"/>
                  </a:lnTo>
                  <a:lnTo>
                    <a:pt x="3711576" y="417525"/>
                  </a:lnTo>
                  <a:lnTo>
                    <a:pt x="3734309" y="415886"/>
                  </a:lnTo>
                  <a:lnTo>
                    <a:pt x="3732658" y="393090"/>
                  </a:lnTo>
                  <a:close/>
                </a:path>
                <a:path w="8955405" h="702310">
                  <a:moveTo>
                    <a:pt x="3687065" y="396366"/>
                  </a:moveTo>
                  <a:lnTo>
                    <a:pt x="3664332" y="398005"/>
                  </a:lnTo>
                  <a:lnTo>
                    <a:pt x="3665983" y="420801"/>
                  </a:lnTo>
                  <a:lnTo>
                    <a:pt x="3688716" y="419163"/>
                  </a:lnTo>
                  <a:lnTo>
                    <a:pt x="3687065" y="396366"/>
                  </a:lnTo>
                  <a:close/>
                </a:path>
                <a:path w="8955405" h="702310">
                  <a:moveTo>
                    <a:pt x="3641472" y="399643"/>
                  </a:moveTo>
                  <a:lnTo>
                    <a:pt x="3618739" y="401281"/>
                  </a:lnTo>
                  <a:lnTo>
                    <a:pt x="3620390" y="424091"/>
                  </a:lnTo>
                  <a:lnTo>
                    <a:pt x="3643123" y="422440"/>
                  </a:lnTo>
                  <a:lnTo>
                    <a:pt x="3641472" y="399643"/>
                  </a:lnTo>
                  <a:close/>
                </a:path>
                <a:path w="8955405" h="702310">
                  <a:moveTo>
                    <a:pt x="3595879" y="402920"/>
                  </a:moveTo>
                  <a:lnTo>
                    <a:pt x="3573146" y="404558"/>
                  </a:lnTo>
                  <a:lnTo>
                    <a:pt x="3574797" y="427367"/>
                  </a:lnTo>
                  <a:lnTo>
                    <a:pt x="3597530" y="425729"/>
                  </a:lnTo>
                  <a:lnTo>
                    <a:pt x="3595879" y="402920"/>
                  </a:lnTo>
                  <a:close/>
                </a:path>
                <a:path w="8955405" h="702310">
                  <a:moveTo>
                    <a:pt x="3550286" y="406209"/>
                  </a:moveTo>
                  <a:lnTo>
                    <a:pt x="3527553" y="407847"/>
                  </a:lnTo>
                  <a:lnTo>
                    <a:pt x="3529204" y="430644"/>
                  </a:lnTo>
                  <a:lnTo>
                    <a:pt x="3551937" y="429005"/>
                  </a:lnTo>
                  <a:lnTo>
                    <a:pt x="3550286" y="406209"/>
                  </a:lnTo>
                  <a:close/>
                </a:path>
                <a:path w="8955405" h="702310">
                  <a:moveTo>
                    <a:pt x="3504693" y="409486"/>
                  </a:moveTo>
                  <a:lnTo>
                    <a:pt x="3481960" y="411124"/>
                  </a:lnTo>
                  <a:lnTo>
                    <a:pt x="3483484" y="433920"/>
                  </a:lnTo>
                  <a:lnTo>
                    <a:pt x="3506344" y="432282"/>
                  </a:lnTo>
                  <a:lnTo>
                    <a:pt x="3504693" y="409486"/>
                  </a:lnTo>
                  <a:close/>
                </a:path>
                <a:path w="8955405" h="702310">
                  <a:moveTo>
                    <a:pt x="3459100" y="412762"/>
                  </a:moveTo>
                  <a:lnTo>
                    <a:pt x="3436367" y="414400"/>
                  </a:lnTo>
                  <a:lnTo>
                    <a:pt x="3437891" y="437197"/>
                  </a:lnTo>
                  <a:lnTo>
                    <a:pt x="3460751" y="435559"/>
                  </a:lnTo>
                  <a:lnTo>
                    <a:pt x="3459100" y="412762"/>
                  </a:lnTo>
                  <a:close/>
                </a:path>
                <a:path w="8955405" h="702310">
                  <a:moveTo>
                    <a:pt x="3413507" y="416039"/>
                  </a:moveTo>
                  <a:lnTo>
                    <a:pt x="3390647" y="417677"/>
                  </a:lnTo>
                  <a:lnTo>
                    <a:pt x="3392298" y="440486"/>
                  </a:lnTo>
                  <a:lnTo>
                    <a:pt x="3415158" y="438848"/>
                  </a:lnTo>
                  <a:lnTo>
                    <a:pt x="3413507" y="416039"/>
                  </a:lnTo>
                  <a:close/>
                </a:path>
                <a:path w="8955405" h="702310">
                  <a:moveTo>
                    <a:pt x="3367914" y="419328"/>
                  </a:moveTo>
                  <a:lnTo>
                    <a:pt x="3345054" y="420966"/>
                  </a:lnTo>
                  <a:lnTo>
                    <a:pt x="3346705" y="443763"/>
                  </a:lnTo>
                  <a:lnTo>
                    <a:pt x="3369565" y="442125"/>
                  </a:lnTo>
                  <a:lnTo>
                    <a:pt x="3367914" y="419328"/>
                  </a:lnTo>
                  <a:close/>
                </a:path>
                <a:path w="8955405" h="702310">
                  <a:moveTo>
                    <a:pt x="3322321" y="422605"/>
                  </a:moveTo>
                  <a:lnTo>
                    <a:pt x="3299461" y="424243"/>
                  </a:lnTo>
                  <a:lnTo>
                    <a:pt x="3301112" y="447039"/>
                  </a:lnTo>
                  <a:lnTo>
                    <a:pt x="3323972" y="445401"/>
                  </a:lnTo>
                  <a:lnTo>
                    <a:pt x="3322321" y="422605"/>
                  </a:lnTo>
                  <a:close/>
                </a:path>
                <a:path w="8955405" h="702310">
                  <a:moveTo>
                    <a:pt x="3276728" y="425881"/>
                  </a:moveTo>
                  <a:lnTo>
                    <a:pt x="3253868" y="427520"/>
                  </a:lnTo>
                  <a:lnTo>
                    <a:pt x="3255519" y="450329"/>
                  </a:lnTo>
                  <a:lnTo>
                    <a:pt x="3278379" y="448678"/>
                  </a:lnTo>
                  <a:lnTo>
                    <a:pt x="3276728" y="425881"/>
                  </a:lnTo>
                  <a:close/>
                </a:path>
                <a:path w="8955405" h="702310">
                  <a:moveTo>
                    <a:pt x="3231135" y="429158"/>
                  </a:moveTo>
                  <a:lnTo>
                    <a:pt x="3208275" y="430796"/>
                  </a:lnTo>
                  <a:lnTo>
                    <a:pt x="3209926" y="453605"/>
                  </a:lnTo>
                  <a:lnTo>
                    <a:pt x="3232786" y="451967"/>
                  </a:lnTo>
                  <a:lnTo>
                    <a:pt x="3231135" y="429158"/>
                  </a:lnTo>
                  <a:close/>
                </a:path>
                <a:path w="8955405" h="702310">
                  <a:moveTo>
                    <a:pt x="3185542" y="432434"/>
                  </a:moveTo>
                  <a:lnTo>
                    <a:pt x="3162682" y="434085"/>
                  </a:lnTo>
                  <a:lnTo>
                    <a:pt x="3164333" y="456882"/>
                  </a:lnTo>
                  <a:lnTo>
                    <a:pt x="3187193" y="455244"/>
                  </a:lnTo>
                  <a:lnTo>
                    <a:pt x="3185542" y="432434"/>
                  </a:lnTo>
                  <a:close/>
                </a:path>
                <a:path w="8955405" h="702310">
                  <a:moveTo>
                    <a:pt x="3139949" y="435724"/>
                  </a:moveTo>
                  <a:lnTo>
                    <a:pt x="3117089" y="437362"/>
                  </a:lnTo>
                  <a:lnTo>
                    <a:pt x="3118740" y="460159"/>
                  </a:lnTo>
                  <a:lnTo>
                    <a:pt x="3141473" y="458520"/>
                  </a:lnTo>
                  <a:lnTo>
                    <a:pt x="3139949" y="435724"/>
                  </a:lnTo>
                  <a:close/>
                </a:path>
                <a:path w="8955405" h="702310">
                  <a:moveTo>
                    <a:pt x="3094229" y="439000"/>
                  </a:moveTo>
                  <a:lnTo>
                    <a:pt x="3071496" y="440639"/>
                  </a:lnTo>
                  <a:lnTo>
                    <a:pt x="3073147" y="463448"/>
                  </a:lnTo>
                  <a:lnTo>
                    <a:pt x="3095880" y="461797"/>
                  </a:lnTo>
                  <a:lnTo>
                    <a:pt x="3094229" y="439000"/>
                  </a:lnTo>
                  <a:close/>
                </a:path>
                <a:path w="8955405" h="702310">
                  <a:moveTo>
                    <a:pt x="3048636" y="442277"/>
                  </a:moveTo>
                  <a:lnTo>
                    <a:pt x="3025903" y="443915"/>
                  </a:lnTo>
                  <a:lnTo>
                    <a:pt x="3027554" y="466724"/>
                  </a:lnTo>
                  <a:lnTo>
                    <a:pt x="3050287" y="465086"/>
                  </a:lnTo>
                  <a:lnTo>
                    <a:pt x="3048636" y="442277"/>
                  </a:lnTo>
                  <a:close/>
                </a:path>
                <a:path w="8955405" h="702310">
                  <a:moveTo>
                    <a:pt x="3003043" y="445566"/>
                  </a:moveTo>
                  <a:lnTo>
                    <a:pt x="2980310" y="447205"/>
                  </a:lnTo>
                  <a:lnTo>
                    <a:pt x="2981961" y="470001"/>
                  </a:lnTo>
                  <a:lnTo>
                    <a:pt x="3004694" y="468363"/>
                  </a:lnTo>
                  <a:lnTo>
                    <a:pt x="3003043" y="445566"/>
                  </a:lnTo>
                  <a:close/>
                </a:path>
                <a:path w="8955405" h="702310">
                  <a:moveTo>
                    <a:pt x="2957450" y="448843"/>
                  </a:moveTo>
                  <a:lnTo>
                    <a:pt x="2934717" y="450481"/>
                  </a:lnTo>
                  <a:lnTo>
                    <a:pt x="2936368" y="473278"/>
                  </a:lnTo>
                  <a:lnTo>
                    <a:pt x="2959101" y="471639"/>
                  </a:lnTo>
                  <a:lnTo>
                    <a:pt x="2957450" y="448843"/>
                  </a:lnTo>
                  <a:close/>
                </a:path>
                <a:path w="8955405" h="702310">
                  <a:moveTo>
                    <a:pt x="2911857" y="452119"/>
                  </a:moveTo>
                  <a:lnTo>
                    <a:pt x="2889124" y="453758"/>
                  </a:lnTo>
                  <a:lnTo>
                    <a:pt x="2890775" y="476554"/>
                  </a:lnTo>
                  <a:lnTo>
                    <a:pt x="2913508" y="474916"/>
                  </a:lnTo>
                  <a:lnTo>
                    <a:pt x="2911857" y="452119"/>
                  </a:lnTo>
                  <a:close/>
                </a:path>
                <a:path w="8955405" h="702310">
                  <a:moveTo>
                    <a:pt x="2866264" y="455396"/>
                  </a:moveTo>
                  <a:lnTo>
                    <a:pt x="2843531" y="457034"/>
                  </a:lnTo>
                  <a:lnTo>
                    <a:pt x="2845182" y="479844"/>
                  </a:lnTo>
                  <a:lnTo>
                    <a:pt x="2867915" y="478205"/>
                  </a:lnTo>
                  <a:lnTo>
                    <a:pt x="2866264" y="455396"/>
                  </a:lnTo>
                  <a:close/>
                </a:path>
                <a:path w="8955405" h="702310">
                  <a:moveTo>
                    <a:pt x="2820671" y="458685"/>
                  </a:moveTo>
                  <a:lnTo>
                    <a:pt x="2797938" y="460324"/>
                  </a:lnTo>
                  <a:lnTo>
                    <a:pt x="2799462" y="483120"/>
                  </a:lnTo>
                  <a:lnTo>
                    <a:pt x="2822322" y="481482"/>
                  </a:lnTo>
                  <a:lnTo>
                    <a:pt x="2820671" y="458685"/>
                  </a:lnTo>
                  <a:close/>
                </a:path>
                <a:path w="8955405" h="702310">
                  <a:moveTo>
                    <a:pt x="2775078" y="461962"/>
                  </a:moveTo>
                  <a:lnTo>
                    <a:pt x="2752218" y="463600"/>
                  </a:lnTo>
                  <a:lnTo>
                    <a:pt x="2753869" y="486397"/>
                  </a:lnTo>
                  <a:lnTo>
                    <a:pt x="2776729" y="484758"/>
                  </a:lnTo>
                  <a:lnTo>
                    <a:pt x="2775078" y="461962"/>
                  </a:lnTo>
                  <a:close/>
                </a:path>
                <a:path w="8955405" h="702310">
                  <a:moveTo>
                    <a:pt x="2729485" y="465239"/>
                  </a:moveTo>
                  <a:lnTo>
                    <a:pt x="2706625" y="466877"/>
                  </a:lnTo>
                  <a:lnTo>
                    <a:pt x="2708276" y="489673"/>
                  </a:lnTo>
                  <a:lnTo>
                    <a:pt x="2731136" y="488035"/>
                  </a:lnTo>
                  <a:lnTo>
                    <a:pt x="2729485" y="465239"/>
                  </a:lnTo>
                  <a:close/>
                </a:path>
                <a:path w="8955405" h="702310">
                  <a:moveTo>
                    <a:pt x="2683892" y="468515"/>
                  </a:moveTo>
                  <a:lnTo>
                    <a:pt x="2661032" y="470153"/>
                  </a:lnTo>
                  <a:lnTo>
                    <a:pt x="2662683" y="492963"/>
                  </a:lnTo>
                  <a:lnTo>
                    <a:pt x="2685543" y="491324"/>
                  </a:lnTo>
                  <a:lnTo>
                    <a:pt x="2683892" y="468515"/>
                  </a:lnTo>
                  <a:close/>
                </a:path>
                <a:path w="8955405" h="702310">
                  <a:moveTo>
                    <a:pt x="2638299" y="471792"/>
                  </a:moveTo>
                  <a:lnTo>
                    <a:pt x="2615439" y="473443"/>
                  </a:lnTo>
                  <a:lnTo>
                    <a:pt x="2617090" y="496239"/>
                  </a:lnTo>
                  <a:lnTo>
                    <a:pt x="2639950" y="494601"/>
                  </a:lnTo>
                  <a:lnTo>
                    <a:pt x="2638299" y="471792"/>
                  </a:lnTo>
                  <a:close/>
                </a:path>
                <a:path w="8955405" h="702310">
                  <a:moveTo>
                    <a:pt x="2592706" y="475081"/>
                  </a:moveTo>
                  <a:lnTo>
                    <a:pt x="2569846" y="476719"/>
                  </a:lnTo>
                  <a:lnTo>
                    <a:pt x="2571497" y="499516"/>
                  </a:lnTo>
                  <a:lnTo>
                    <a:pt x="2594357" y="497878"/>
                  </a:lnTo>
                  <a:lnTo>
                    <a:pt x="2592706" y="475081"/>
                  </a:lnTo>
                  <a:close/>
                </a:path>
                <a:path w="8955405" h="702310">
                  <a:moveTo>
                    <a:pt x="2547113" y="478358"/>
                  </a:moveTo>
                  <a:lnTo>
                    <a:pt x="2524253" y="479996"/>
                  </a:lnTo>
                  <a:lnTo>
                    <a:pt x="2525904" y="502792"/>
                  </a:lnTo>
                  <a:lnTo>
                    <a:pt x="2548764" y="501154"/>
                  </a:lnTo>
                  <a:lnTo>
                    <a:pt x="2547113" y="478358"/>
                  </a:lnTo>
                  <a:close/>
                </a:path>
                <a:path w="8955405" h="702310">
                  <a:moveTo>
                    <a:pt x="2501520" y="481634"/>
                  </a:moveTo>
                  <a:lnTo>
                    <a:pt x="2478660" y="483273"/>
                  </a:lnTo>
                  <a:lnTo>
                    <a:pt x="2480311" y="506082"/>
                  </a:lnTo>
                  <a:lnTo>
                    <a:pt x="2503044" y="504443"/>
                  </a:lnTo>
                  <a:lnTo>
                    <a:pt x="2501520" y="481634"/>
                  </a:lnTo>
                  <a:close/>
                </a:path>
                <a:path w="8955405" h="702310">
                  <a:moveTo>
                    <a:pt x="2455800" y="484911"/>
                  </a:moveTo>
                  <a:lnTo>
                    <a:pt x="2433067" y="486562"/>
                  </a:lnTo>
                  <a:lnTo>
                    <a:pt x="2434718" y="509358"/>
                  </a:lnTo>
                  <a:lnTo>
                    <a:pt x="2457451" y="507720"/>
                  </a:lnTo>
                  <a:lnTo>
                    <a:pt x="2455800" y="484911"/>
                  </a:lnTo>
                  <a:close/>
                </a:path>
                <a:path w="8955405" h="702310">
                  <a:moveTo>
                    <a:pt x="2410207" y="488200"/>
                  </a:moveTo>
                  <a:lnTo>
                    <a:pt x="2387474" y="489838"/>
                  </a:lnTo>
                  <a:lnTo>
                    <a:pt x="2389125" y="512635"/>
                  </a:lnTo>
                  <a:lnTo>
                    <a:pt x="2411858" y="510997"/>
                  </a:lnTo>
                  <a:lnTo>
                    <a:pt x="2410207" y="488200"/>
                  </a:lnTo>
                  <a:close/>
                </a:path>
                <a:path w="8955405" h="702310">
                  <a:moveTo>
                    <a:pt x="2364614" y="491477"/>
                  </a:moveTo>
                  <a:lnTo>
                    <a:pt x="2341881" y="493115"/>
                  </a:lnTo>
                  <a:lnTo>
                    <a:pt x="2343532" y="515912"/>
                  </a:lnTo>
                  <a:lnTo>
                    <a:pt x="2366265" y="514273"/>
                  </a:lnTo>
                  <a:lnTo>
                    <a:pt x="2364614" y="491477"/>
                  </a:lnTo>
                  <a:close/>
                </a:path>
                <a:path w="8955405" h="702310">
                  <a:moveTo>
                    <a:pt x="2319021" y="494753"/>
                  </a:moveTo>
                  <a:lnTo>
                    <a:pt x="2296288" y="496392"/>
                  </a:lnTo>
                  <a:lnTo>
                    <a:pt x="2297939" y="519201"/>
                  </a:lnTo>
                  <a:lnTo>
                    <a:pt x="2320672" y="517563"/>
                  </a:lnTo>
                  <a:lnTo>
                    <a:pt x="2319021" y="494753"/>
                  </a:lnTo>
                  <a:close/>
                </a:path>
                <a:path w="8955405" h="702310">
                  <a:moveTo>
                    <a:pt x="2273428" y="498043"/>
                  </a:moveTo>
                  <a:lnTo>
                    <a:pt x="2250695" y="499681"/>
                  </a:lnTo>
                  <a:lnTo>
                    <a:pt x="2252346" y="522477"/>
                  </a:lnTo>
                  <a:lnTo>
                    <a:pt x="2275079" y="520839"/>
                  </a:lnTo>
                  <a:lnTo>
                    <a:pt x="2273428" y="498043"/>
                  </a:lnTo>
                  <a:close/>
                </a:path>
                <a:path w="8955405" h="702310">
                  <a:moveTo>
                    <a:pt x="2227835" y="501319"/>
                  </a:moveTo>
                  <a:lnTo>
                    <a:pt x="2205102" y="502958"/>
                  </a:lnTo>
                  <a:lnTo>
                    <a:pt x="2206753" y="525754"/>
                  </a:lnTo>
                  <a:lnTo>
                    <a:pt x="2229486" y="524116"/>
                  </a:lnTo>
                  <a:lnTo>
                    <a:pt x="2227835" y="501319"/>
                  </a:lnTo>
                  <a:close/>
                </a:path>
                <a:path w="8955405" h="702310">
                  <a:moveTo>
                    <a:pt x="2182242" y="504596"/>
                  </a:moveTo>
                  <a:lnTo>
                    <a:pt x="2159509" y="506234"/>
                  </a:lnTo>
                  <a:lnTo>
                    <a:pt x="2161033" y="529031"/>
                  </a:lnTo>
                  <a:lnTo>
                    <a:pt x="2183893" y="527392"/>
                  </a:lnTo>
                  <a:lnTo>
                    <a:pt x="2182242" y="504596"/>
                  </a:lnTo>
                  <a:close/>
                </a:path>
                <a:path w="8955405" h="702310">
                  <a:moveTo>
                    <a:pt x="2136649" y="507872"/>
                  </a:moveTo>
                  <a:lnTo>
                    <a:pt x="2113789" y="509511"/>
                  </a:lnTo>
                  <a:lnTo>
                    <a:pt x="2115440" y="532320"/>
                  </a:lnTo>
                  <a:lnTo>
                    <a:pt x="2138300" y="530682"/>
                  </a:lnTo>
                  <a:lnTo>
                    <a:pt x="2136649" y="507872"/>
                  </a:lnTo>
                  <a:close/>
                </a:path>
                <a:path w="8955405" h="702310">
                  <a:moveTo>
                    <a:pt x="2091056" y="511149"/>
                  </a:moveTo>
                  <a:lnTo>
                    <a:pt x="2068196" y="512800"/>
                  </a:lnTo>
                  <a:lnTo>
                    <a:pt x="2069847" y="535597"/>
                  </a:lnTo>
                  <a:lnTo>
                    <a:pt x="2092707" y="533958"/>
                  </a:lnTo>
                  <a:lnTo>
                    <a:pt x="2091056" y="511149"/>
                  </a:lnTo>
                  <a:close/>
                </a:path>
                <a:path w="8955405" h="702310">
                  <a:moveTo>
                    <a:pt x="2045463" y="514438"/>
                  </a:moveTo>
                  <a:lnTo>
                    <a:pt x="2022603" y="516077"/>
                  </a:lnTo>
                  <a:lnTo>
                    <a:pt x="2024254" y="538873"/>
                  </a:lnTo>
                  <a:lnTo>
                    <a:pt x="2047114" y="537235"/>
                  </a:lnTo>
                  <a:lnTo>
                    <a:pt x="2045463" y="514438"/>
                  </a:lnTo>
                  <a:close/>
                </a:path>
                <a:path w="8955405" h="702310">
                  <a:moveTo>
                    <a:pt x="1999870" y="517715"/>
                  </a:moveTo>
                  <a:lnTo>
                    <a:pt x="1977010" y="519353"/>
                  </a:lnTo>
                  <a:lnTo>
                    <a:pt x="1978661" y="542150"/>
                  </a:lnTo>
                  <a:lnTo>
                    <a:pt x="2001521" y="540511"/>
                  </a:lnTo>
                  <a:lnTo>
                    <a:pt x="1999870" y="517715"/>
                  </a:lnTo>
                  <a:close/>
                </a:path>
                <a:path w="8955405" h="702310">
                  <a:moveTo>
                    <a:pt x="1954277" y="520992"/>
                  </a:moveTo>
                  <a:lnTo>
                    <a:pt x="1931417" y="522630"/>
                  </a:lnTo>
                  <a:lnTo>
                    <a:pt x="1933068" y="545439"/>
                  </a:lnTo>
                  <a:lnTo>
                    <a:pt x="1955928" y="543801"/>
                  </a:lnTo>
                  <a:lnTo>
                    <a:pt x="1954277" y="520992"/>
                  </a:lnTo>
                  <a:close/>
                </a:path>
                <a:path w="8955405" h="702310">
                  <a:moveTo>
                    <a:pt x="1908684" y="524268"/>
                  </a:moveTo>
                  <a:lnTo>
                    <a:pt x="1885824" y="525919"/>
                  </a:lnTo>
                  <a:lnTo>
                    <a:pt x="1887475" y="548716"/>
                  </a:lnTo>
                  <a:lnTo>
                    <a:pt x="1910335" y="547077"/>
                  </a:lnTo>
                  <a:lnTo>
                    <a:pt x="1908684" y="524268"/>
                  </a:lnTo>
                  <a:close/>
                </a:path>
                <a:path w="8955405" h="702310">
                  <a:moveTo>
                    <a:pt x="1863091" y="527557"/>
                  </a:moveTo>
                  <a:lnTo>
                    <a:pt x="1840231" y="529196"/>
                  </a:lnTo>
                  <a:lnTo>
                    <a:pt x="1841882" y="551992"/>
                  </a:lnTo>
                  <a:lnTo>
                    <a:pt x="1864615" y="550354"/>
                  </a:lnTo>
                  <a:lnTo>
                    <a:pt x="1863091" y="527557"/>
                  </a:lnTo>
                  <a:close/>
                </a:path>
                <a:path w="8955405" h="702310">
                  <a:moveTo>
                    <a:pt x="1817371" y="530834"/>
                  </a:moveTo>
                  <a:lnTo>
                    <a:pt x="1794638" y="532472"/>
                  </a:lnTo>
                  <a:lnTo>
                    <a:pt x="1796289" y="555269"/>
                  </a:lnTo>
                  <a:lnTo>
                    <a:pt x="1819022" y="553631"/>
                  </a:lnTo>
                  <a:lnTo>
                    <a:pt x="1817371" y="530834"/>
                  </a:lnTo>
                  <a:close/>
                </a:path>
                <a:path w="8955405" h="702310">
                  <a:moveTo>
                    <a:pt x="1771778" y="534111"/>
                  </a:moveTo>
                  <a:lnTo>
                    <a:pt x="1749045" y="535749"/>
                  </a:lnTo>
                  <a:lnTo>
                    <a:pt x="1750696" y="558558"/>
                  </a:lnTo>
                  <a:lnTo>
                    <a:pt x="1773429" y="556920"/>
                  </a:lnTo>
                  <a:lnTo>
                    <a:pt x="1771778" y="534111"/>
                  </a:lnTo>
                  <a:close/>
                </a:path>
                <a:path w="8955405" h="702310">
                  <a:moveTo>
                    <a:pt x="1726185" y="537387"/>
                  </a:moveTo>
                  <a:lnTo>
                    <a:pt x="1703452" y="539038"/>
                  </a:lnTo>
                  <a:lnTo>
                    <a:pt x="1705103" y="561835"/>
                  </a:lnTo>
                  <a:lnTo>
                    <a:pt x="1727836" y="560196"/>
                  </a:lnTo>
                  <a:lnTo>
                    <a:pt x="1726185" y="537387"/>
                  </a:lnTo>
                  <a:close/>
                </a:path>
                <a:path w="8955405" h="702310">
                  <a:moveTo>
                    <a:pt x="1680592" y="540677"/>
                  </a:moveTo>
                  <a:lnTo>
                    <a:pt x="1657859" y="542315"/>
                  </a:lnTo>
                  <a:lnTo>
                    <a:pt x="1659510" y="565111"/>
                  </a:lnTo>
                  <a:lnTo>
                    <a:pt x="1682243" y="563473"/>
                  </a:lnTo>
                  <a:lnTo>
                    <a:pt x="1680592" y="540677"/>
                  </a:lnTo>
                  <a:close/>
                </a:path>
                <a:path w="8955405" h="702310">
                  <a:moveTo>
                    <a:pt x="1634999" y="543953"/>
                  </a:moveTo>
                  <a:lnTo>
                    <a:pt x="1612266" y="545591"/>
                  </a:lnTo>
                  <a:lnTo>
                    <a:pt x="1613917" y="568388"/>
                  </a:lnTo>
                  <a:lnTo>
                    <a:pt x="1636650" y="566750"/>
                  </a:lnTo>
                  <a:lnTo>
                    <a:pt x="1634999" y="543953"/>
                  </a:lnTo>
                  <a:close/>
                </a:path>
                <a:path w="8955405" h="702310">
                  <a:moveTo>
                    <a:pt x="1589406" y="547230"/>
                  </a:moveTo>
                  <a:lnTo>
                    <a:pt x="1566673" y="548868"/>
                  </a:lnTo>
                  <a:lnTo>
                    <a:pt x="1568197" y="571677"/>
                  </a:lnTo>
                  <a:lnTo>
                    <a:pt x="1591057" y="570039"/>
                  </a:lnTo>
                  <a:lnTo>
                    <a:pt x="1589406" y="547230"/>
                  </a:lnTo>
                  <a:close/>
                </a:path>
                <a:path w="8955405" h="702310">
                  <a:moveTo>
                    <a:pt x="1543813" y="550506"/>
                  </a:moveTo>
                  <a:lnTo>
                    <a:pt x="1520953" y="552157"/>
                  </a:lnTo>
                  <a:lnTo>
                    <a:pt x="1522604" y="574954"/>
                  </a:lnTo>
                  <a:lnTo>
                    <a:pt x="1545464" y="573316"/>
                  </a:lnTo>
                  <a:lnTo>
                    <a:pt x="1543813" y="550506"/>
                  </a:lnTo>
                  <a:close/>
                </a:path>
                <a:path w="8955405" h="702310">
                  <a:moveTo>
                    <a:pt x="1498220" y="553796"/>
                  </a:moveTo>
                  <a:lnTo>
                    <a:pt x="1475360" y="555434"/>
                  </a:lnTo>
                  <a:lnTo>
                    <a:pt x="1477011" y="578230"/>
                  </a:lnTo>
                  <a:lnTo>
                    <a:pt x="1499871" y="576592"/>
                  </a:lnTo>
                  <a:lnTo>
                    <a:pt x="1498220" y="553796"/>
                  </a:lnTo>
                  <a:close/>
                </a:path>
                <a:path w="8955405" h="702310">
                  <a:moveTo>
                    <a:pt x="1452627" y="557072"/>
                  </a:moveTo>
                  <a:lnTo>
                    <a:pt x="1429767" y="558711"/>
                  </a:lnTo>
                  <a:lnTo>
                    <a:pt x="1431418" y="581507"/>
                  </a:lnTo>
                  <a:lnTo>
                    <a:pt x="1454278" y="579869"/>
                  </a:lnTo>
                  <a:lnTo>
                    <a:pt x="1452627" y="557072"/>
                  </a:lnTo>
                  <a:close/>
                </a:path>
                <a:path w="8955405" h="702310">
                  <a:moveTo>
                    <a:pt x="1407034" y="560349"/>
                  </a:moveTo>
                  <a:lnTo>
                    <a:pt x="1384174" y="561987"/>
                  </a:lnTo>
                  <a:lnTo>
                    <a:pt x="1385825" y="584796"/>
                  </a:lnTo>
                  <a:lnTo>
                    <a:pt x="1408685" y="583158"/>
                  </a:lnTo>
                  <a:lnTo>
                    <a:pt x="1407034" y="560349"/>
                  </a:lnTo>
                  <a:close/>
                </a:path>
                <a:path w="8955405" h="702310">
                  <a:moveTo>
                    <a:pt x="1361441" y="563626"/>
                  </a:moveTo>
                  <a:lnTo>
                    <a:pt x="1338581" y="565276"/>
                  </a:lnTo>
                  <a:lnTo>
                    <a:pt x="1340232" y="588073"/>
                  </a:lnTo>
                  <a:lnTo>
                    <a:pt x="1363092" y="586435"/>
                  </a:lnTo>
                  <a:lnTo>
                    <a:pt x="1361441" y="563626"/>
                  </a:lnTo>
                  <a:close/>
                </a:path>
                <a:path w="8955405" h="702310">
                  <a:moveTo>
                    <a:pt x="1315848" y="566915"/>
                  </a:moveTo>
                  <a:lnTo>
                    <a:pt x="1292988" y="568553"/>
                  </a:lnTo>
                  <a:lnTo>
                    <a:pt x="1294639" y="591350"/>
                  </a:lnTo>
                  <a:lnTo>
                    <a:pt x="1317499" y="589711"/>
                  </a:lnTo>
                  <a:lnTo>
                    <a:pt x="1315848" y="566915"/>
                  </a:lnTo>
                  <a:close/>
                </a:path>
                <a:path w="8955405" h="702310">
                  <a:moveTo>
                    <a:pt x="1270255" y="570191"/>
                  </a:moveTo>
                  <a:lnTo>
                    <a:pt x="1247395" y="571830"/>
                  </a:lnTo>
                  <a:lnTo>
                    <a:pt x="1249046" y="594626"/>
                  </a:lnTo>
                  <a:lnTo>
                    <a:pt x="1271779" y="592988"/>
                  </a:lnTo>
                  <a:lnTo>
                    <a:pt x="1270255" y="570191"/>
                  </a:lnTo>
                  <a:close/>
                </a:path>
                <a:path w="8955405" h="702310">
                  <a:moveTo>
                    <a:pt x="1224535" y="573468"/>
                  </a:moveTo>
                  <a:lnTo>
                    <a:pt x="1201802" y="575106"/>
                  </a:lnTo>
                  <a:lnTo>
                    <a:pt x="1203453" y="597915"/>
                  </a:lnTo>
                  <a:lnTo>
                    <a:pt x="1226186" y="596277"/>
                  </a:lnTo>
                  <a:lnTo>
                    <a:pt x="1224535" y="573468"/>
                  </a:lnTo>
                  <a:close/>
                </a:path>
                <a:path w="8955405" h="702310">
                  <a:moveTo>
                    <a:pt x="1178993" y="576745"/>
                  </a:moveTo>
                  <a:lnTo>
                    <a:pt x="1156196" y="578396"/>
                  </a:lnTo>
                  <a:lnTo>
                    <a:pt x="1157834" y="601192"/>
                  </a:lnTo>
                  <a:lnTo>
                    <a:pt x="1180631" y="599554"/>
                  </a:lnTo>
                  <a:lnTo>
                    <a:pt x="1178993" y="576745"/>
                  </a:lnTo>
                  <a:close/>
                </a:path>
                <a:path w="8955405" h="702310">
                  <a:moveTo>
                    <a:pt x="1133387" y="580034"/>
                  </a:moveTo>
                  <a:lnTo>
                    <a:pt x="1110590" y="581672"/>
                  </a:lnTo>
                  <a:lnTo>
                    <a:pt x="1112229" y="604469"/>
                  </a:lnTo>
                  <a:lnTo>
                    <a:pt x="1135025" y="602830"/>
                  </a:lnTo>
                  <a:lnTo>
                    <a:pt x="1133387" y="580034"/>
                  </a:lnTo>
                  <a:close/>
                </a:path>
                <a:path w="8955405" h="702310">
                  <a:moveTo>
                    <a:pt x="1087781" y="583310"/>
                  </a:moveTo>
                  <a:lnTo>
                    <a:pt x="1064985" y="584949"/>
                  </a:lnTo>
                  <a:lnTo>
                    <a:pt x="1066623" y="607745"/>
                  </a:lnTo>
                  <a:lnTo>
                    <a:pt x="1089419" y="606107"/>
                  </a:lnTo>
                  <a:lnTo>
                    <a:pt x="1087781" y="583310"/>
                  </a:lnTo>
                  <a:close/>
                </a:path>
                <a:path w="8955405" h="702310">
                  <a:moveTo>
                    <a:pt x="1042188" y="586587"/>
                  </a:moveTo>
                  <a:lnTo>
                    <a:pt x="1019379" y="588225"/>
                  </a:lnTo>
                  <a:lnTo>
                    <a:pt x="1021017" y="611035"/>
                  </a:lnTo>
                  <a:lnTo>
                    <a:pt x="1043826" y="609396"/>
                  </a:lnTo>
                  <a:lnTo>
                    <a:pt x="1042188" y="586587"/>
                  </a:lnTo>
                  <a:close/>
                </a:path>
                <a:path w="8955405" h="702310">
                  <a:moveTo>
                    <a:pt x="996582" y="589864"/>
                  </a:moveTo>
                  <a:lnTo>
                    <a:pt x="973773" y="591515"/>
                  </a:lnTo>
                  <a:lnTo>
                    <a:pt x="975424" y="614311"/>
                  </a:lnTo>
                  <a:lnTo>
                    <a:pt x="998221" y="612673"/>
                  </a:lnTo>
                  <a:lnTo>
                    <a:pt x="996582" y="589864"/>
                  </a:lnTo>
                  <a:close/>
                </a:path>
                <a:path w="8955405" h="702310">
                  <a:moveTo>
                    <a:pt x="950977" y="593153"/>
                  </a:moveTo>
                  <a:lnTo>
                    <a:pt x="928180" y="594791"/>
                  </a:lnTo>
                  <a:lnTo>
                    <a:pt x="929819" y="617588"/>
                  </a:lnTo>
                  <a:lnTo>
                    <a:pt x="952615" y="615949"/>
                  </a:lnTo>
                  <a:lnTo>
                    <a:pt x="950977" y="593153"/>
                  </a:lnTo>
                  <a:close/>
                </a:path>
                <a:path w="8955405" h="702310">
                  <a:moveTo>
                    <a:pt x="905371" y="596430"/>
                  </a:moveTo>
                  <a:lnTo>
                    <a:pt x="882575" y="598068"/>
                  </a:lnTo>
                  <a:lnTo>
                    <a:pt x="884213" y="620864"/>
                  </a:lnTo>
                  <a:lnTo>
                    <a:pt x="907009" y="619226"/>
                  </a:lnTo>
                  <a:lnTo>
                    <a:pt x="905371" y="596430"/>
                  </a:lnTo>
                  <a:close/>
                </a:path>
                <a:path w="8955405" h="702310">
                  <a:moveTo>
                    <a:pt x="859765" y="599706"/>
                  </a:moveTo>
                  <a:lnTo>
                    <a:pt x="836969" y="601344"/>
                  </a:lnTo>
                  <a:lnTo>
                    <a:pt x="838607" y="624154"/>
                  </a:lnTo>
                  <a:lnTo>
                    <a:pt x="861416" y="622515"/>
                  </a:lnTo>
                  <a:lnTo>
                    <a:pt x="859765" y="599706"/>
                  </a:lnTo>
                  <a:close/>
                </a:path>
                <a:path w="8955405" h="702310">
                  <a:moveTo>
                    <a:pt x="814172" y="602983"/>
                  </a:moveTo>
                  <a:lnTo>
                    <a:pt x="791363" y="604634"/>
                  </a:lnTo>
                  <a:lnTo>
                    <a:pt x="793001" y="627430"/>
                  </a:lnTo>
                  <a:lnTo>
                    <a:pt x="815811" y="625792"/>
                  </a:lnTo>
                  <a:lnTo>
                    <a:pt x="814172" y="602983"/>
                  </a:lnTo>
                  <a:close/>
                </a:path>
                <a:path w="8955405" h="702310">
                  <a:moveTo>
                    <a:pt x="768567" y="606272"/>
                  </a:moveTo>
                  <a:lnTo>
                    <a:pt x="745757" y="607910"/>
                  </a:lnTo>
                  <a:lnTo>
                    <a:pt x="747408" y="630707"/>
                  </a:lnTo>
                  <a:lnTo>
                    <a:pt x="770205" y="629069"/>
                  </a:lnTo>
                  <a:lnTo>
                    <a:pt x="768567" y="606272"/>
                  </a:lnTo>
                  <a:close/>
                </a:path>
                <a:path w="8955405" h="702310">
                  <a:moveTo>
                    <a:pt x="722961" y="609549"/>
                  </a:moveTo>
                  <a:lnTo>
                    <a:pt x="700164" y="611187"/>
                  </a:lnTo>
                  <a:lnTo>
                    <a:pt x="701803" y="633983"/>
                  </a:lnTo>
                  <a:lnTo>
                    <a:pt x="724599" y="632345"/>
                  </a:lnTo>
                  <a:lnTo>
                    <a:pt x="722961" y="609549"/>
                  </a:lnTo>
                  <a:close/>
                </a:path>
                <a:path w="8955405" h="702310">
                  <a:moveTo>
                    <a:pt x="677355" y="612825"/>
                  </a:moveTo>
                  <a:lnTo>
                    <a:pt x="654559" y="614464"/>
                  </a:lnTo>
                  <a:lnTo>
                    <a:pt x="656197" y="637273"/>
                  </a:lnTo>
                  <a:lnTo>
                    <a:pt x="678994" y="635635"/>
                  </a:lnTo>
                  <a:lnTo>
                    <a:pt x="677355" y="612825"/>
                  </a:lnTo>
                  <a:close/>
                </a:path>
                <a:path w="8955405" h="702310">
                  <a:moveTo>
                    <a:pt x="631762" y="616102"/>
                  </a:moveTo>
                  <a:lnTo>
                    <a:pt x="608953" y="617753"/>
                  </a:lnTo>
                  <a:lnTo>
                    <a:pt x="610591" y="640549"/>
                  </a:lnTo>
                  <a:lnTo>
                    <a:pt x="633401" y="638911"/>
                  </a:lnTo>
                  <a:lnTo>
                    <a:pt x="631762" y="616102"/>
                  </a:lnTo>
                  <a:close/>
                </a:path>
                <a:path w="8955405" h="702310">
                  <a:moveTo>
                    <a:pt x="586157" y="619391"/>
                  </a:moveTo>
                  <a:lnTo>
                    <a:pt x="563347" y="621029"/>
                  </a:lnTo>
                  <a:lnTo>
                    <a:pt x="564986" y="643826"/>
                  </a:lnTo>
                  <a:lnTo>
                    <a:pt x="587795" y="642188"/>
                  </a:lnTo>
                  <a:lnTo>
                    <a:pt x="586157" y="619391"/>
                  </a:lnTo>
                  <a:close/>
                </a:path>
                <a:path w="8955405" h="702310">
                  <a:moveTo>
                    <a:pt x="540551" y="622668"/>
                  </a:moveTo>
                  <a:lnTo>
                    <a:pt x="517754" y="624306"/>
                  </a:lnTo>
                  <a:lnTo>
                    <a:pt x="519393" y="647103"/>
                  </a:lnTo>
                  <a:lnTo>
                    <a:pt x="542189" y="645464"/>
                  </a:lnTo>
                  <a:lnTo>
                    <a:pt x="540551" y="622668"/>
                  </a:lnTo>
                  <a:close/>
                </a:path>
                <a:path w="8955405" h="702310">
                  <a:moveTo>
                    <a:pt x="494945" y="625944"/>
                  </a:moveTo>
                  <a:lnTo>
                    <a:pt x="472149" y="627583"/>
                  </a:lnTo>
                  <a:lnTo>
                    <a:pt x="473787" y="650392"/>
                  </a:lnTo>
                  <a:lnTo>
                    <a:pt x="496583" y="648754"/>
                  </a:lnTo>
                  <a:lnTo>
                    <a:pt x="494945" y="625944"/>
                  </a:lnTo>
                  <a:close/>
                </a:path>
                <a:path w="8955405" h="702310">
                  <a:moveTo>
                    <a:pt x="449352" y="629221"/>
                  </a:moveTo>
                  <a:lnTo>
                    <a:pt x="426543" y="630872"/>
                  </a:lnTo>
                  <a:lnTo>
                    <a:pt x="428181" y="653668"/>
                  </a:lnTo>
                  <a:lnTo>
                    <a:pt x="450990" y="652030"/>
                  </a:lnTo>
                  <a:lnTo>
                    <a:pt x="449352" y="629221"/>
                  </a:lnTo>
                  <a:close/>
                </a:path>
                <a:path w="8955405" h="702310">
                  <a:moveTo>
                    <a:pt x="403746" y="632510"/>
                  </a:moveTo>
                  <a:lnTo>
                    <a:pt x="380950" y="634149"/>
                  </a:lnTo>
                  <a:lnTo>
                    <a:pt x="382588" y="656945"/>
                  </a:lnTo>
                  <a:lnTo>
                    <a:pt x="405385" y="655307"/>
                  </a:lnTo>
                  <a:lnTo>
                    <a:pt x="403746" y="632510"/>
                  </a:lnTo>
                  <a:close/>
                </a:path>
                <a:path w="8955405" h="702310">
                  <a:moveTo>
                    <a:pt x="358141" y="635787"/>
                  </a:moveTo>
                  <a:lnTo>
                    <a:pt x="335344" y="637425"/>
                  </a:lnTo>
                  <a:lnTo>
                    <a:pt x="336983" y="660222"/>
                  </a:lnTo>
                  <a:lnTo>
                    <a:pt x="359779" y="658583"/>
                  </a:lnTo>
                  <a:lnTo>
                    <a:pt x="358141" y="635787"/>
                  </a:lnTo>
                  <a:close/>
                </a:path>
                <a:path w="8955405" h="702310">
                  <a:moveTo>
                    <a:pt x="312535" y="639063"/>
                  </a:moveTo>
                  <a:lnTo>
                    <a:pt x="289739" y="640702"/>
                  </a:lnTo>
                  <a:lnTo>
                    <a:pt x="291377" y="663511"/>
                  </a:lnTo>
                  <a:lnTo>
                    <a:pt x="314173" y="661873"/>
                  </a:lnTo>
                  <a:lnTo>
                    <a:pt x="312535" y="639063"/>
                  </a:lnTo>
                  <a:close/>
                </a:path>
                <a:path w="8955405" h="702310">
                  <a:moveTo>
                    <a:pt x="266942" y="642340"/>
                  </a:moveTo>
                  <a:lnTo>
                    <a:pt x="244133" y="643991"/>
                  </a:lnTo>
                  <a:lnTo>
                    <a:pt x="245771" y="666788"/>
                  </a:lnTo>
                  <a:lnTo>
                    <a:pt x="268580" y="665149"/>
                  </a:lnTo>
                  <a:lnTo>
                    <a:pt x="266942" y="642340"/>
                  </a:lnTo>
                  <a:close/>
                </a:path>
                <a:path w="8955405" h="702310">
                  <a:moveTo>
                    <a:pt x="221336" y="645629"/>
                  </a:moveTo>
                  <a:lnTo>
                    <a:pt x="198527" y="647268"/>
                  </a:lnTo>
                  <a:lnTo>
                    <a:pt x="200165" y="670064"/>
                  </a:lnTo>
                  <a:lnTo>
                    <a:pt x="222975" y="668426"/>
                  </a:lnTo>
                  <a:lnTo>
                    <a:pt x="221336" y="645629"/>
                  </a:lnTo>
                  <a:close/>
                </a:path>
                <a:path w="8955405" h="702310">
                  <a:moveTo>
                    <a:pt x="175731" y="648906"/>
                  </a:moveTo>
                  <a:lnTo>
                    <a:pt x="152921" y="650544"/>
                  </a:lnTo>
                  <a:lnTo>
                    <a:pt x="154560" y="673341"/>
                  </a:lnTo>
                  <a:lnTo>
                    <a:pt x="177369" y="671702"/>
                  </a:lnTo>
                  <a:lnTo>
                    <a:pt x="175731" y="648906"/>
                  </a:lnTo>
                  <a:close/>
                </a:path>
                <a:path w="8955405" h="702310">
                  <a:moveTo>
                    <a:pt x="123940" y="625894"/>
                  </a:moveTo>
                  <a:lnTo>
                    <a:pt x="0" y="673011"/>
                  </a:lnTo>
                  <a:lnTo>
                    <a:pt x="129401" y="701890"/>
                  </a:lnTo>
                  <a:lnTo>
                    <a:pt x="127556" y="676211"/>
                  </a:lnTo>
                  <a:lnTo>
                    <a:pt x="114783" y="676211"/>
                  </a:lnTo>
                  <a:lnTo>
                    <a:pt x="113132" y="653402"/>
                  </a:lnTo>
                  <a:lnTo>
                    <a:pt x="125851" y="652489"/>
                  </a:lnTo>
                  <a:lnTo>
                    <a:pt x="123940" y="625894"/>
                  </a:lnTo>
                  <a:close/>
                </a:path>
                <a:path w="8955405" h="702310">
                  <a:moveTo>
                    <a:pt x="125851" y="652489"/>
                  </a:moveTo>
                  <a:lnTo>
                    <a:pt x="113132" y="653402"/>
                  </a:lnTo>
                  <a:lnTo>
                    <a:pt x="114783" y="676211"/>
                  </a:lnTo>
                  <a:lnTo>
                    <a:pt x="127490" y="675299"/>
                  </a:lnTo>
                  <a:lnTo>
                    <a:pt x="125851" y="652489"/>
                  </a:lnTo>
                  <a:close/>
                </a:path>
                <a:path w="8955405" h="702310">
                  <a:moveTo>
                    <a:pt x="127490" y="675299"/>
                  </a:moveTo>
                  <a:lnTo>
                    <a:pt x="114783" y="676211"/>
                  </a:lnTo>
                  <a:lnTo>
                    <a:pt x="127556" y="676211"/>
                  </a:lnTo>
                  <a:lnTo>
                    <a:pt x="127490" y="675299"/>
                  </a:lnTo>
                  <a:close/>
                </a:path>
                <a:path w="8955405" h="702310">
                  <a:moveTo>
                    <a:pt x="130125" y="652183"/>
                  </a:moveTo>
                  <a:lnTo>
                    <a:pt x="125851" y="652489"/>
                  </a:lnTo>
                  <a:lnTo>
                    <a:pt x="127490" y="675299"/>
                  </a:lnTo>
                  <a:lnTo>
                    <a:pt x="131763" y="674992"/>
                  </a:lnTo>
                  <a:lnTo>
                    <a:pt x="130125" y="652183"/>
                  </a:lnTo>
                  <a:close/>
                </a:path>
              </a:pathLst>
            </a:custGeom>
            <a:solidFill>
              <a:srgbClr val="FFFFFF"/>
            </a:solidFill>
          </p:spPr>
          <p:txBody>
            <a:bodyPr wrap="square" lIns="0" tIns="0" rIns="0" bIns="0" rtlCol="0"/>
            <a:lstStyle/>
            <a:p>
              <a:endParaRPr/>
            </a:p>
          </p:txBody>
        </p:sp>
        <p:sp>
          <p:nvSpPr>
            <p:cNvPr id="5" name="object 5"/>
            <p:cNvSpPr/>
            <p:nvPr/>
          </p:nvSpPr>
          <p:spPr>
            <a:xfrm>
              <a:off x="0" y="1587000"/>
              <a:ext cx="9144000" cy="2664460"/>
            </a:xfrm>
            <a:custGeom>
              <a:avLst/>
              <a:gdLst/>
              <a:ahLst/>
              <a:cxnLst/>
              <a:rect l="l" t="t" r="r" b="b"/>
              <a:pathLst>
                <a:path w="9144000" h="2664460">
                  <a:moveTo>
                    <a:pt x="9143999" y="0"/>
                  </a:moveTo>
                  <a:lnTo>
                    <a:pt x="0" y="649616"/>
                  </a:lnTo>
                  <a:lnTo>
                    <a:pt x="0" y="2664391"/>
                  </a:lnTo>
                  <a:lnTo>
                    <a:pt x="9144000" y="2014808"/>
                  </a:lnTo>
                  <a:lnTo>
                    <a:pt x="9143999" y="0"/>
                  </a:lnTo>
                  <a:close/>
                </a:path>
              </a:pathLst>
            </a:custGeom>
            <a:solidFill>
              <a:srgbClr val="FF0066">
                <a:alpha val="59999"/>
              </a:srgbClr>
            </a:solidFill>
          </p:spPr>
          <p:txBody>
            <a:bodyPr wrap="square" lIns="0" tIns="0" rIns="0" bIns="0" rtlCol="0"/>
            <a:lstStyle/>
            <a:p>
              <a:endParaRPr/>
            </a:p>
          </p:txBody>
        </p:sp>
        <p:sp>
          <p:nvSpPr>
            <p:cNvPr id="6" name="object 6"/>
            <p:cNvSpPr/>
            <p:nvPr/>
          </p:nvSpPr>
          <p:spPr>
            <a:xfrm>
              <a:off x="211620" y="3790696"/>
              <a:ext cx="2823845" cy="238760"/>
            </a:xfrm>
            <a:custGeom>
              <a:avLst/>
              <a:gdLst/>
              <a:ahLst/>
              <a:cxnLst/>
              <a:rect l="l" t="t" r="r" b="b"/>
              <a:pathLst>
                <a:path w="2823845" h="238760">
                  <a:moveTo>
                    <a:pt x="2795612" y="0"/>
                  </a:moveTo>
                  <a:lnTo>
                    <a:pt x="26492" y="170764"/>
                  </a:lnTo>
                  <a:lnTo>
                    <a:pt x="0" y="194881"/>
                  </a:lnTo>
                  <a:lnTo>
                    <a:pt x="17994" y="214288"/>
                  </a:lnTo>
                  <a:lnTo>
                    <a:pt x="39592" y="226833"/>
                  </a:lnTo>
                  <a:lnTo>
                    <a:pt x="60875" y="233956"/>
                  </a:lnTo>
                  <a:lnTo>
                    <a:pt x="77927" y="237096"/>
                  </a:lnTo>
                  <a:lnTo>
                    <a:pt x="79654" y="238607"/>
                  </a:lnTo>
                  <a:lnTo>
                    <a:pt x="2746336" y="83438"/>
                  </a:lnTo>
                  <a:lnTo>
                    <a:pt x="2802808" y="54292"/>
                  </a:lnTo>
                  <a:lnTo>
                    <a:pt x="2823298" y="24129"/>
                  </a:lnTo>
                  <a:lnTo>
                    <a:pt x="2820669" y="14126"/>
                  </a:lnTo>
                  <a:lnTo>
                    <a:pt x="2814647" y="6302"/>
                  </a:lnTo>
                  <a:lnTo>
                    <a:pt x="2806028" y="1359"/>
                  </a:lnTo>
                  <a:lnTo>
                    <a:pt x="2795612" y="0"/>
                  </a:lnTo>
                  <a:close/>
                </a:path>
              </a:pathLst>
            </a:custGeom>
            <a:solidFill>
              <a:srgbClr val="5F6767"/>
            </a:solidFill>
          </p:spPr>
          <p:txBody>
            <a:bodyPr wrap="square" lIns="0" tIns="0" rIns="0" bIns="0" rtlCol="0"/>
            <a:lstStyle/>
            <a:p>
              <a:endParaRPr/>
            </a:p>
          </p:txBody>
        </p:sp>
        <p:sp>
          <p:nvSpPr>
            <p:cNvPr id="7" name="object 7"/>
            <p:cNvSpPr/>
            <p:nvPr/>
          </p:nvSpPr>
          <p:spPr>
            <a:xfrm>
              <a:off x="423100" y="2351913"/>
              <a:ext cx="2313940" cy="1551305"/>
            </a:xfrm>
            <a:custGeom>
              <a:avLst/>
              <a:gdLst/>
              <a:ahLst/>
              <a:cxnLst/>
              <a:rect l="l" t="t" r="r" b="b"/>
              <a:pathLst>
                <a:path w="2313940" h="1551304">
                  <a:moveTo>
                    <a:pt x="2183828" y="0"/>
                  </a:moveTo>
                  <a:lnTo>
                    <a:pt x="46850" y="124332"/>
                  </a:lnTo>
                  <a:lnTo>
                    <a:pt x="12228" y="146018"/>
                  </a:lnTo>
                  <a:lnTo>
                    <a:pt x="0" y="193039"/>
                  </a:lnTo>
                  <a:lnTo>
                    <a:pt x="75336" y="1488059"/>
                  </a:lnTo>
                  <a:lnTo>
                    <a:pt x="80858" y="1513680"/>
                  </a:lnTo>
                  <a:lnTo>
                    <a:pt x="92986" y="1533942"/>
                  </a:lnTo>
                  <a:lnTo>
                    <a:pt x="109919" y="1546982"/>
                  </a:lnTo>
                  <a:lnTo>
                    <a:pt x="129857" y="1550936"/>
                  </a:lnTo>
                  <a:lnTo>
                    <a:pt x="2266759" y="1426591"/>
                  </a:lnTo>
                  <a:lnTo>
                    <a:pt x="2286101" y="1420104"/>
                  </a:lnTo>
                  <a:lnTo>
                    <a:pt x="2301382" y="1404794"/>
                  </a:lnTo>
                  <a:lnTo>
                    <a:pt x="2311068" y="1383174"/>
                  </a:lnTo>
                  <a:lnTo>
                    <a:pt x="2313622" y="1357757"/>
                  </a:lnTo>
                  <a:lnTo>
                    <a:pt x="2238311" y="62864"/>
                  </a:lnTo>
                  <a:lnTo>
                    <a:pt x="2232798" y="37218"/>
                  </a:lnTo>
                  <a:lnTo>
                    <a:pt x="2220690" y="16954"/>
                  </a:lnTo>
                  <a:lnTo>
                    <a:pt x="2203771" y="3929"/>
                  </a:lnTo>
                  <a:lnTo>
                    <a:pt x="2183828" y="0"/>
                  </a:lnTo>
                  <a:close/>
                </a:path>
              </a:pathLst>
            </a:custGeom>
            <a:solidFill>
              <a:srgbClr val="000000"/>
            </a:solidFill>
          </p:spPr>
          <p:txBody>
            <a:bodyPr wrap="square" lIns="0" tIns="0" rIns="0" bIns="0" rtlCol="0"/>
            <a:lstStyle/>
            <a:p>
              <a:endParaRPr/>
            </a:p>
          </p:txBody>
        </p:sp>
        <p:sp>
          <p:nvSpPr>
            <p:cNvPr id="8" name="object 8"/>
            <p:cNvSpPr/>
            <p:nvPr/>
          </p:nvSpPr>
          <p:spPr>
            <a:xfrm>
              <a:off x="520865" y="2443098"/>
              <a:ext cx="2113280" cy="1338580"/>
            </a:xfrm>
            <a:custGeom>
              <a:avLst/>
              <a:gdLst/>
              <a:ahLst/>
              <a:cxnLst/>
              <a:rect l="l" t="t" r="r" b="b"/>
              <a:pathLst>
                <a:path w="2113280" h="1338579">
                  <a:moveTo>
                    <a:pt x="2042121" y="0"/>
                  </a:moveTo>
                  <a:lnTo>
                    <a:pt x="0" y="118744"/>
                  </a:lnTo>
                  <a:lnTo>
                    <a:pt x="70954" y="1338198"/>
                  </a:lnTo>
                  <a:lnTo>
                    <a:pt x="2113114" y="1219327"/>
                  </a:lnTo>
                  <a:lnTo>
                    <a:pt x="2042121" y="0"/>
                  </a:lnTo>
                  <a:close/>
                </a:path>
              </a:pathLst>
            </a:custGeom>
            <a:solidFill>
              <a:srgbClr val="F1F1F1"/>
            </a:solidFill>
          </p:spPr>
          <p:txBody>
            <a:bodyPr wrap="square" lIns="0" tIns="0" rIns="0" bIns="0" rtlCol="0"/>
            <a:lstStyle/>
            <a:p>
              <a:endParaRPr/>
            </a:p>
          </p:txBody>
        </p:sp>
        <p:sp>
          <p:nvSpPr>
            <p:cNvPr id="9" name="object 9"/>
            <p:cNvSpPr/>
            <p:nvPr/>
          </p:nvSpPr>
          <p:spPr>
            <a:xfrm>
              <a:off x="193497" y="3724783"/>
              <a:ext cx="2859405" cy="257175"/>
            </a:xfrm>
            <a:custGeom>
              <a:avLst/>
              <a:gdLst/>
              <a:ahLst/>
              <a:cxnLst/>
              <a:rect l="l" t="t" r="r" b="b"/>
              <a:pathLst>
                <a:path w="2859405" h="257175">
                  <a:moveTo>
                    <a:pt x="2781985" y="0"/>
                  </a:moveTo>
                  <a:lnTo>
                    <a:pt x="69557" y="157848"/>
                  </a:lnTo>
                  <a:lnTo>
                    <a:pt x="19219" y="180935"/>
                  </a:lnTo>
                  <a:lnTo>
                    <a:pt x="0" y="231216"/>
                  </a:lnTo>
                  <a:lnTo>
                    <a:pt x="749" y="244068"/>
                  </a:lnTo>
                  <a:lnTo>
                    <a:pt x="4605" y="252207"/>
                  </a:lnTo>
                  <a:lnTo>
                    <a:pt x="11280" y="255951"/>
                  </a:lnTo>
                  <a:lnTo>
                    <a:pt x="19008" y="256611"/>
                  </a:lnTo>
                  <a:lnTo>
                    <a:pt x="26022" y="255498"/>
                  </a:lnTo>
                  <a:lnTo>
                    <a:pt x="30835" y="253606"/>
                  </a:lnTo>
                  <a:lnTo>
                    <a:pt x="2828340" y="90804"/>
                  </a:lnTo>
                  <a:lnTo>
                    <a:pt x="2849732" y="89705"/>
                  </a:lnTo>
                  <a:lnTo>
                    <a:pt x="2857201" y="86359"/>
                  </a:lnTo>
                  <a:lnTo>
                    <a:pt x="2859098" y="82728"/>
                  </a:lnTo>
                  <a:lnTo>
                    <a:pt x="2858058" y="66547"/>
                  </a:lnTo>
                  <a:lnTo>
                    <a:pt x="2850726" y="39540"/>
                  </a:lnTo>
                  <a:lnTo>
                    <a:pt x="2833881" y="17938"/>
                  </a:lnTo>
                  <a:lnTo>
                    <a:pt x="2810106" y="4004"/>
                  </a:lnTo>
                  <a:lnTo>
                    <a:pt x="2781985" y="0"/>
                  </a:lnTo>
                  <a:close/>
                </a:path>
              </a:pathLst>
            </a:custGeom>
            <a:solidFill>
              <a:srgbClr val="CCCCCC"/>
            </a:solidFill>
          </p:spPr>
          <p:txBody>
            <a:bodyPr wrap="square" lIns="0" tIns="0" rIns="0" bIns="0" rtlCol="0"/>
            <a:lstStyle/>
            <a:p>
              <a:endParaRPr/>
            </a:p>
          </p:txBody>
        </p:sp>
        <p:sp>
          <p:nvSpPr>
            <p:cNvPr id="10" name="object 10"/>
            <p:cNvSpPr/>
            <p:nvPr/>
          </p:nvSpPr>
          <p:spPr>
            <a:xfrm>
              <a:off x="1418272" y="3792346"/>
              <a:ext cx="401955" cy="67310"/>
            </a:xfrm>
            <a:custGeom>
              <a:avLst/>
              <a:gdLst/>
              <a:ahLst/>
              <a:cxnLst/>
              <a:rect l="l" t="t" r="r" b="b"/>
              <a:pathLst>
                <a:path w="401955" h="67310">
                  <a:moveTo>
                    <a:pt x="375475" y="45211"/>
                  </a:moveTo>
                  <a:lnTo>
                    <a:pt x="371157" y="45338"/>
                  </a:lnTo>
                  <a:lnTo>
                    <a:pt x="369506" y="45338"/>
                  </a:lnTo>
                  <a:lnTo>
                    <a:pt x="371665" y="45719"/>
                  </a:lnTo>
                  <a:lnTo>
                    <a:pt x="374840" y="45338"/>
                  </a:lnTo>
                  <a:lnTo>
                    <a:pt x="375475" y="45211"/>
                  </a:lnTo>
                  <a:close/>
                </a:path>
                <a:path w="401955" h="67310">
                  <a:moveTo>
                    <a:pt x="401256" y="0"/>
                  </a:moveTo>
                  <a:lnTo>
                    <a:pt x="398081" y="253"/>
                  </a:lnTo>
                  <a:lnTo>
                    <a:pt x="398248" y="20712"/>
                  </a:lnTo>
                  <a:lnTo>
                    <a:pt x="394176" y="33242"/>
                  </a:lnTo>
                  <a:lnTo>
                    <a:pt x="387580" y="40675"/>
                  </a:lnTo>
                  <a:lnTo>
                    <a:pt x="380174" y="44322"/>
                  </a:lnTo>
                  <a:lnTo>
                    <a:pt x="375475" y="45211"/>
                  </a:lnTo>
                  <a:lnTo>
                    <a:pt x="377634" y="45211"/>
                  </a:lnTo>
                  <a:lnTo>
                    <a:pt x="386611" y="42898"/>
                  </a:lnTo>
                  <a:lnTo>
                    <a:pt x="395636" y="36131"/>
                  </a:lnTo>
                  <a:lnTo>
                    <a:pt x="401566" y="22602"/>
                  </a:lnTo>
                  <a:lnTo>
                    <a:pt x="401256" y="0"/>
                  </a:lnTo>
                  <a:close/>
                </a:path>
                <a:path w="401955" h="67310">
                  <a:moveTo>
                    <a:pt x="698" y="23367"/>
                  </a:moveTo>
                  <a:lnTo>
                    <a:pt x="0" y="29319"/>
                  </a:lnTo>
                  <a:lnTo>
                    <a:pt x="840" y="42910"/>
                  </a:lnTo>
                  <a:lnTo>
                    <a:pt x="7556" y="57604"/>
                  </a:lnTo>
                  <a:lnTo>
                    <a:pt x="24574" y="67055"/>
                  </a:lnTo>
                  <a:lnTo>
                    <a:pt x="9431" y="57072"/>
                  </a:lnTo>
                  <a:lnTo>
                    <a:pt x="3729" y="42878"/>
                  </a:lnTo>
                  <a:lnTo>
                    <a:pt x="3339" y="30247"/>
                  </a:lnTo>
                  <a:lnTo>
                    <a:pt x="4127" y="24764"/>
                  </a:lnTo>
                  <a:lnTo>
                    <a:pt x="698" y="23367"/>
                  </a:lnTo>
                  <a:close/>
                </a:path>
                <a:path w="401955" h="67310">
                  <a:moveTo>
                    <a:pt x="22796" y="64007"/>
                  </a:moveTo>
                  <a:lnTo>
                    <a:pt x="24574" y="65531"/>
                  </a:lnTo>
                  <a:lnTo>
                    <a:pt x="26161" y="65404"/>
                  </a:lnTo>
                  <a:lnTo>
                    <a:pt x="22796" y="64007"/>
                  </a:lnTo>
                  <a:close/>
                </a:path>
              </a:pathLst>
            </a:custGeom>
            <a:solidFill>
              <a:srgbClr val="4D4D4D"/>
            </a:solidFill>
          </p:spPr>
          <p:txBody>
            <a:bodyPr wrap="square" lIns="0" tIns="0" rIns="0" bIns="0" rtlCol="0"/>
            <a:lstStyle/>
            <a:p>
              <a:endParaRPr/>
            </a:p>
          </p:txBody>
        </p:sp>
        <p:sp>
          <p:nvSpPr>
            <p:cNvPr id="11" name="object 11"/>
            <p:cNvSpPr/>
            <p:nvPr/>
          </p:nvSpPr>
          <p:spPr>
            <a:xfrm>
              <a:off x="316636" y="3915232"/>
              <a:ext cx="104775" cy="34290"/>
            </a:xfrm>
            <a:custGeom>
              <a:avLst/>
              <a:gdLst/>
              <a:ahLst/>
              <a:cxnLst/>
              <a:rect l="l" t="t" r="r" b="b"/>
              <a:pathLst>
                <a:path w="104775" h="34289">
                  <a:moveTo>
                    <a:pt x="99186" y="0"/>
                  </a:moveTo>
                  <a:lnTo>
                    <a:pt x="3340" y="5575"/>
                  </a:lnTo>
                  <a:lnTo>
                    <a:pt x="0" y="9334"/>
                  </a:lnTo>
                  <a:lnTo>
                    <a:pt x="253" y="13715"/>
                  </a:lnTo>
                  <a:lnTo>
                    <a:pt x="1231" y="30403"/>
                  </a:lnTo>
                  <a:lnTo>
                    <a:pt x="4991" y="33743"/>
                  </a:lnTo>
                  <a:lnTo>
                    <a:pt x="100838" y="28168"/>
                  </a:lnTo>
                  <a:lnTo>
                    <a:pt x="104178" y="24409"/>
                  </a:lnTo>
                  <a:lnTo>
                    <a:pt x="102946" y="3340"/>
                  </a:lnTo>
                  <a:lnTo>
                    <a:pt x="99186" y="0"/>
                  </a:lnTo>
                  <a:close/>
                </a:path>
              </a:pathLst>
            </a:custGeom>
            <a:solidFill>
              <a:srgbClr val="BEBEBE"/>
            </a:solidFill>
          </p:spPr>
          <p:txBody>
            <a:bodyPr wrap="square" lIns="0" tIns="0" rIns="0" bIns="0" rtlCol="0"/>
            <a:lstStyle/>
            <a:p>
              <a:endParaRPr/>
            </a:p>
          </p:txBody>
        </p:sp>
        <p:sp>
          <p:nvSpPr>
            <p:cNvPr id="12" name="object 12"/>
            <p:cNvSpPr/>
            <p:nvPr/>
          </p:nvSpPr>
          <p:spPr>
            <a:xfrm>
              <a:off x="340182" y="3923474"/>
              <a:ext cx="57150" cy="17145"/>
            </a:xfrm>
            <a:custGeom>
              <a:avLst/>
              <a:gdLst/>
              <a:ahLst/>
              <a:cxnLst/>
              <a:rect l="l" t="t" r="r" b="b"/>
              <a:pathLst>
                <a:path w="57150" h="17145">
                  <a:moveTo>
                    <a:pt x="54660" y="0"/>
                  </a:moveTo>
                  <a:lnTo>
                    <a:pt x="1600" y="3086"/>
                  </a:lnTo>
                  <a:lnTo>
                    <a:pt x="0" y="4889"/>
                  </a:lnTo>
                  <a:lnTo>
                    <a:pt x="126" y="6984"/>
                  </a:lnTo>
                  <a:lnTo>
                    <a:pt x="584" y="14985"/>
                  </a:lnTo>
                  <a:lnTo>
                    <a:pt x="2387" y="16586"/>
                  </a:lnTo>
                  <a:lnTo>
                    <a:pt x="55448" y="13500"/>
                  </a:lnTo>
                  <a:lnTo>
                    <a:pt x="57048" y="11696"/>
                  </a:lnTo>
                  <a:lnTo>
                    <a:pt x="56464" y="1600"/>
                  </a:lnTo>
                  <a:lnTo>
                    <a:pt x="54660" y="0"/>
                  </a:lnTo>
                  <a:close/>
                </a:path>
              </a:pathLst>
            </a:custGeom>
            <a:solidFill>
              <a:srgbClr val="585858"/>
            </a:solidFill>
          </p:spPr>
          <p:txBody>
            <a:bodyPr wrap="square" lIns="0" tIns="0" rIns="0" bIns="0" rtlCol="0"/>
            <a:lstStyle/>
            <a:p>
              <a:endParaRPr/>
            </a:p>
          </p:txBody>
        </p:sp>
        <p:sp>
          <p:nvSpPr>
            <p:cNvPr id="13" name="object 13"/>
            <p:cNvSpPr/>
            <p:nvPr/>
          </p:nvSpPr>
          <p:spPr>
            <a:xfrm>
              <a:off x="2767202" y="3765422"/>
              <a:ext cx="221615" cy="40640"/>
            </a:xfrm>
            <a:custGeom>
              <a:avLst/>
              <a:gdLst/>
              <a:ahLst/>
              <a:cxnLst/>
              <a:rect l="l" t="t" r="r" b="b"/>
              <a:pathLst>
                <a:path w="221614" h="40639">
                  <a:moveTo>
                    <a:pt x="216662" y="0"/>
                  </a:moveTo>
                  <a:lnTo>
                    <a:pt x="3429" y="12445"/>
                  </a:lnTo>
                  <a:lnTo>
                    <a:pt x="0" y="16255"/>
                  </a:lnTo>
                  <a:lnTo>
                    <a:pt x="254" y="20573"/>
                  </a:lnTo>
                  <a:lnTo>
                    <a:pt x="1270" y="37210"/>
                  </a:lnTo>
                  <a:lnTo>
                    <a:pt x="5080" y="40639"/>
                  </a:lnTo>
                  <a:lnTo>
                    <a:pt x="218313" y="28193"/>
                  </a:lnTo>
                  <a:lnTo>
                    <a:pt x="221615" y="24510"/>
                  </a:lnTo>
                  <a:lnTo>
                    <a:pt x="220345" y="3428"/>
                  </a:lnTo>
                  <a:lnTo>
                    <a:pt x="216662" y="0"/>
                  </a:lnTo>
                  <a:close/>
                </a:path>
              </a:pathLst>
            </a:custGeom>
            <a:solidFill>
              <a:srgbClr val="BEBEBE"/>
            </a:solidFill>
          </p:spPr>
          <p:txBody>
            <a:bodyPr wrap="square" lIns="0" tIns="0" rIns="0" bIns="0" rtlCol="0"/>
            <a:lstStyle/>
            <a:p>
              <a:endParaRPr/>
            </a:p>
          </p:txBody>
        </p:sp>
        <p:sp>
          <p:nvSpPr>
            <p:cNvPr id="14" name="object 14"/>
            <p:cNvSpPr/>
            <p:nvPr/>
          </p:nvSpPr>
          <p:spPr>
            <a:xfrm>
              <a:off x="2809494" y="3774821"/>
              <a:ext cx="137160" cy="21590"/>
            </a:xfrm>
            <a:custGeom>
              <a:avLst/>
              <a:gdLst/>
              <a:ahLst/>
              <a:cxnLst/>
              <a:rect l="l" t="t" r="r" b="b"/>
              <a:pathLst>
                <a:path w="137160" h="21589">
                  <a:moveTo>
                    <a:pt x="134619" y="0"/>
                  </a:moveTo>
                  <a:lnTo>
                    <a:pt x="1650" y="7746"/>
                  </a:lnTo>
                  <a:lnTo>
                    <a:pt x="0" y="9524"/>
                  </a:lnTo>
                  <a:lnTo>
                    <a:pt x="126" y="11556"/>
                  </a:lnTo>
                  <a:lnTo>
                    <a:pt x="635" y="19557"/>
                  </a:lnTo>
                  <a:lnTo>
                    <a:pt x="2412" y="21208"/>
                  </a:lnTo>
                  <a:lnTo>
                    <a:pt x="135508" y="13461"/>
                  </a:lnTo>
                  <a:lnTo>
                    <a:pt x="137032" y="11683"/>
                  </a:lnTo>
                  <a:lnTo>
                    <a:pt x="136525" y="1523"/>
                  </a:lnTo>
                  <a:lnTo>
                    <a:pt x="134619" y="0"/>
                  </a:lnTo>
                  <a:close/>
                </a:path>
              </a:pathLst>
            </a:custGeom>
            <a:solidFill>
              <a:srgbClr val="585858"/>
            </a:solidFill>
          </p:spPr>
          <p:txBody>
            <a:bodyPr wrap="square" lIns="0" tIns="0" rIns="0" bIns="0" rtlCol="0"/>
            <a:lstStyle/>
            <a:p>
              <a:endParaRPr/>
            </a:p>
          </p:txBody>
        </p:sp>
        <p:sp>
          <p:nvSpPr>
            <p:cNvPr id="15" name="object 15"/>
            <p:cNvSpPr/>
            <p:nvPr/>
          </p:nvSpPr>
          <p:spPr>
            <a:xfrm>
              <a:off x="1277747" y="2350516"/>
              <a:ext cx="1360170" cy="1403350"/>
            </a:xfrm>
            <a:custGeom>
              <a:avLst/>
              <a:gdLst/>
              <a:ahLst/>
              <a:cxnLst/>
              <a:rect l="l" t="t" r="r" b="b"/>
              <a:pathLst>
                <a:path w="1360170" h="1403350">
                  <a:moveTo>
                    <a:pt x="1285621" y="0"/>
                  </a:moveTo>
                  <a:lnTo>
                    <a:pt x="770254" y="26415"/>
                  </a:lnTo>
                  <a:lnTo>
                    <a:pt x="0" y="1403095"/>
                  </a:lnTo>
                  <a:lnTo>
                    <a:pt x="1359789" y="1323974"/>
                  </a:lnTo>
                  <a:lnTo>
                    <a:pt x="1285621" y="0"/>
                  </a:lnTo>
                  <a:close/>
                </a:path>
              </a:pathLst>
            </a:custGeom>
            <a:solidFill>
              <a:srgbClr val="999999">
                <a:alpha val="10195"/>
              </a:srgbClr>
            </a:solidFill>
          </p:spPr>
          <p:txBody>
            <a:bodyPr wrap="square" lIns="0" tIns="0" rIns="0" bIns="0" rtlCol="0"/>
            <a:lstStyle/>
            <a:p>
              <a:endParaRPr/>
            </a:p>
          </p:txBody>
        </p:sp>
        <p:sp>
          <p:nvSpPr>
            <p:cNvPr id="16" name="object 16"/>
            <p:cNvSpPr/>
            <p:nvPr/>
          </p:nvSpPr>
          <p:spPr>
            <a:xfrm>
              <a:off x="525043" y="1795907"/>
              <a:ext cx="2112010" cy="1972945"/>
            </a:xfrm>
            <a:custGeom>
              <a:avLst/>
              <a:gdLst/>
              <a:ahLst/>
              <a:cxnLst/>
              <a:rect l="l" t="t" r="r" b="b"/>
              <a:pathLst>
                <a:path w="2112010" h="1972945">
                  <a:moveTo>
                    <a:pt x="1080871" y="0"/>
                  </a:moveTo>
                  <a:lnTo>
                    <a:pt x="905992" y="12445"/>
                  </a:lnTo>
                  <a:lnTo>
                    <a:pt x="835634" y="493521"/>
                  </a:lnTo>
                  <a:lnTo>
                    <a:pt x="806551" y="505586"/>
                  </a:lnTo>
                  <a:lnTo>
                    <a:pt x="775574" y="524827"/>
                  </a:lnTo>
                  <a:lnTo>
                    <a:pt x="747593" y="546925"/>
                  </a:lnTo>
                  <a:lnTo>
                    <a:pt x="722882" y="571595"/>
                  </a:lnTo>
                  <a:lnTo>
                    <a:pt x="701713" y="598550"/>
                  </a:lnTo>
                  <a:lnTo>
                    <a:pt x="633425" y="623823"/>
                  </a:lnTo>
                  <a:lnTo>
                    <a:pt x="612930" y="620901"/>
                  </a:lnTo>
                  <a:lnTo>
                    <a:pt x="591953" y="619204"/>
                  </a:lnTo>
                  <a:lnTo>
                    <a:pt x="570556" y="618769"/>
                  </a:lnTo>
                  <a:lnTo>
                    <a:pt x="548805" y="619632"/>
                  </a:lnTo>
                  <a:lnTo>
                    <a:pt x="498132" y="626925"/>
                  </a:lnTo>
                  <a:lnTo>
                    <a:pt x="450943" y="640886"/>
                  </a:lnTo>
                  <a:lnTo>
                    <a:pt x="407992" y="660818"/>
                  </a:lnTo>
                  <a:lnTo>
                    <a:pt x="370035" y="686025"/>
                  </a:lnTo>
                  <a:lnTo>
                    <a:pt x="337825" y="715809"/>
                  </a:lnTo>
                  <a:lnTo>
                    <a:pt x="312118" y="749474"/>
                  </a:lnTo>
                  <a:lnTo>
                    <a:pt x="293668" y="786321"/>
                  </a:lnTo>
                  <a:lnTo>
                    <a:pt x="283230" y="825653"/>
                  </a:lnTo>
                  <a:lnTo>
                    <a:pt x="281559" y="866774"/>
                  </a:lnTo>
                  <a:lnTo>
                    <a:pt x="282848" y="879034"/>
                  </a:lnTo>
                  <a:lnTo>
                    <a:pt x="284989" y="891031"/>
                  </a:lnTo>
                  <a:lnTo>
                    <a:pt x="288018" y="902743"/>
                  </a:lnTo>
                  <a:lnTo>
                    <a:pt x="291972" y="914145"/>
                  </a:lnTo>
                  <a:lnTo>
                    <a:pt x="284619" y="913129"/>
                  </a:lnTo>
                  <a:lnTo>
                    <a:pt x="214858" y="922237"/>
                  </a:lnTo>
                  <a:lnTo>
                    <a:pt x="164205" y="938244"/>
                  </a:lnTo>
                  <a:lnTo>
                    <a:pt x="118733" y="961151"/>
                  </a:lnTo>
                  <a:lnTo>
                    <a:pt x="79425" y="990070"/>
                  </a:lnTo>
                  <a:lnTo>
                    <a:pt x="47264" y="1024112"/>
                  </a:lnTo>
                  <a:lnTo>
                    <a:pt x="23234" y="1062389"/>
                  </a:lnTo>
                  <a:lnTo>
                    <a:pt x="8318" y="1104010"/>
                  </a:lnTo>
                  <a:lnTo>
                    <a:pt x="0" y="1103883"/>
                  </a:lnTo>
                  <a:lnTo>
                    <a:pt x="61607" y="1972564"/>
                  </a:lnTo>
                  <a:lnTo>
                    <a:pt x="2111730" y="1830577"/>
                  </a:lnTo>
                  <a:lnTo>
                    <a:pt x="2024989" y="722248"/>
                  </a:lnTo>
                  <a:lnTo>
                    <a:pt x="1990281" y="699355"/>
                  </a:lnTo>
                  <a:lnTo>
                    <a:pt x="1950988" y="681564"/>
                  </a:lnTo>
                  <a:lnTo>
                    <a:pt x="1907891" y="669314"/>
                  </a:lnTo>
                  <a:lnTo>
                    <a:pt x="1861771" y="663044"/>
                  </a:lnTo>
                  <a:lnTo>
                    <a:pt x="1813407" y="663193"/>
                  </a:lnTo>
                  <a:lnTo>
                    <a:pt x="1781657" y="666888"/>
                  </a:lnTo>
                  <a:lnTo>
                    <a:pt x="1751145" y="673322"/>
                  </a:lnTo>
                  <a:lnTo>
                    <a:pt x="1722110" y="682374"/>
                  </a:lnTo>
                  <a:lnTo>
                    <a:pt x="1694789" y="693927"/>
                  </a:lnTo>
                  <a:lnTo>
                    <a:pt x="1661803" y="682882"/>
                  </a:lnTo>
                  <a:lnTo>
                    <a:pt x="1626733" y="675576"/>
                  </a:lnTo>
                  <a:lnTo>
                    <a:pt x="1589972" y="672175"/>
                  </a:lnTo>
                  <a:lnTo>
                    <a:pt x="1551914" y="672845"/>
                  </a:lnTo>
                  <a:lnTo>
                    <a:pt x="1532305" y="674752"/>
                  </a:lnTo>
                  <a:lnTo>
                    <a:pt x="1513147" y="677814"/>
                  </a:lnTo>
                  <a:lnTo>
                    <a:pt x="1494514" y="682043"/>
                  </a:lnTo>
                  <a:lnTo>
                    <a:pt x="1476476" y="687450"/>
                  </a:lnTo>
                  <a:lnTo>
                    <a:pt x="1434876" y="666021"/>
                  </a:lnTo>
                  <a:lnTo>
                    <a:pt x="1388465" y="651081"/>
                  </a:lnTo>
                  <a:lnTo>
                    <a:pt x="1338245" y="643213"/>
                  </a:lnTo>
                  <a:lnTo>
                    <a:pt x="1285214" y="643000"/>
                  </a:lnTo>
                  <a:lnTo>
                    <a:pt x="1273403" y="644778"/>
                  </a:lnTo>
                  <a:lnTo>
                    <a:pt x="1266164" y="628776"/>
                  </a:lnTo>
                  <a:lnTo>
                    <a:pt x="1080871" y="0"/>
                  </a:lnTo>
                  <a:close/>
                </a:path>
              </a:pathLst>
            </a:custGeom>
            <a:solidFill>
              <a:srgbClr val="D9D9D9"/>
            </a:solidFill>
          </p:spPr>
          <p:txBody>
            <a:bodyPr wrap="square" lIns="0" tIns="0" rIns="0" bIns="0" rtlCol="0"/>
            <a:lstStyle/>
            <a:p>
              <a:endParaRPr/>
            </a:p>
          </p:txBody>
        </p:sp>
        <p:sp>
          <p:nvSpPr>
            <p:cNvPr id="17" name="object 17"/>
            <p:cNvSpPr/>
            <p:nvPr/>
          </p:nvSpPr>
          <p:spPr>
            <a:xfrm>
              <a:off x="552030" y="1787144"/>
              <a:ext cx="2077085" cy="1983739"/>
            </a:xfrm>
            <a:custGeom>
              <a:avLst/>
              <a:gdLst/>
              <a:ahLst/>
              <a:cxnLst/>
              <a:rect l="l" t="t" r="r" b="b"/>
              <a:pathLst>
                <a:path w="2077085" h="1983739">
                  <a:moveTo>
                    <a:pt x="1012736" y="0"/>
                  </a:moveTo>
                  <a:lnTo>
                    <a:pt x="917613" y="6857"/>
                  </a:lnTo>
                  <a:lnTo>
                    <a:pt x="890816" y="926337"/>
                  </a:lnTo>
                  <a:lnTo>
                    <a:pt x="834809" y="949578"/>
                  </a:lnTo>
                  <a:lnTo>
                    <a:pt x="780675" y="987599"/>
                  </a:lnTo>
                  <a:lnTo>
                    <a:pt x="738543" y="1035049"/>
                  </a:lnTo>
                  <a:lnTo>
                    <a:pt x="735241" y="1041145"/>
                  </a:lnTo>
                  <a:lnTo>
                    <a:pt x="712838" y="1040129"/>
                  </a:lnTo>
                  <a:lnTo>
                    <a:pt x="658368" y="1048783"/>
                  </a:lnTo>
                  <a:lnTo>
                    <a:pt x="608369" y="1066003"/>
                  </a:lnTo>
                  <a:lnTo>
                    <a:pt x="563906" y="1090761"/>
                  </a:lnTo>
                  <a:lnTo>
                    <a:pt x="526044" y="1122029"/>
                  </a:lnTo>
                  <a:lnTo>
                    <a:pt x="495847" y="1158776"/>
                  </a:lnTo>
                  <a:lnTo>
                    <a:pt x="474381" y="1199976"/>
                  </a:lnTo>
                  <a:lnTo>
                    <a:pt x="462711" y="1244599"/>
                  </a:lnTo>
                  <a:lnTo>
                    <a:pt x="415882" y="1266448"/>
                  </a:lnTo>
                  <a:lnTo>
                    <a:pt x="375436" y="1295330"/>
                  </a:lnTo>
                  <a:lnTo>
                    <a:pt x="342528" y="1330206"/>
                  </a:lnTo>
                  <a:lnTo>
                    <a:pt x="318310" y="1370031"/>
                  </a:lnTo>
                  <a:lnTo>
                    <a:pt x="303936" y="1413763"/>
                  </a:lnTo>
                  <a:lnTo>
                    <a:pt x="275361" y="1404897"/>
                  </a:lnTo>
                  <a:lnTo>
                    <a:pt x="214012" y="1396547"/>
                  </a:lnTo>
                  <a:lnTo>
                    <a:pt x="129098" y="1405485"/>
                  </a:lnTo>
                  <a:lnTo>
                    <a:pt x="80578" y="1421764"/>
                  </a:lnTo>
                  <a:lnTo>
                    <a:pt x="37216" y="1445188"/>
                  </a:lnTo>
                  <a:lnTo>
                    <a:pt x="0" y="1474850"/>
                  </a:lnTo>
                  <a:lnTo>
                    <a:pt x="36487" y="1983739"/>
                  </a:lnTo>
                  <a:lnTo>
                    <a:pt x="2076742" y="1837435"/>
                  </a:lnTo>
                  <a:lnTo>
                    <a:pt x="2013115" y="948689"/>
                  </a:lnTo>
                  <a:lnTo>
                    <a:pt x="1974266" y="927463"/>
                  </a:lnTo>
                  <a:lnTo>
                    <a:pt x="1930930" y="912701"/>
                  </a:lnTo>
                  <a:lnTo>
                    <a:pt x="1884045" y="904916"/>
                  </a:lnTo>
                  <a:lnTo>
                    <a:pt x="1834553" y="904620"/>
                  </a:lnTo>
                  <a:lnTo>
                    <a:pt x="1784316" y="912255"/>
                  </a:lnTo>
                  <a:lnTo>
                    <a:pt x="1737800" y="927220"/>
                  </a:lnTo>
                  <a:lnTo>
                    <a:pt x="1695850" y="948714"/>
                  </a:lnTo>
                  <a:lnTo>
                    <a:pt x="1659309" y="975936"/>
                  </a:lnTo>
                  <a:lnTo>
                    <a:pt x="1629022" y="1008083"/>
                  </a:lnTo>
                  <a:lnTo>
                    <a:pt x="1605833" y="1044353"/>
                  </a:lnTo>
                  <a:lnTo>
                    <a:pt x="1590586" y="1083944"/>
                  </a:lnTo>
                  <a:lnTo>
                    <a:pt x="1571794" y="1080506"/>
                  </a:lnTo>
                  <a:lnTo>
                    <a:pt x="1552454" y="1078531"/>
                  </a:lnTo>
                  <a:lnTo>
                    <a:pt x="1532686" y="1077962"/>
                  </a:lnTo>
                  <a:lnTo>
                    <a:pt x="1512608" y="1078737"/>
                  </a:lnTo>
                  <a:lnTo>
                    <a:pt x="1487384" y="1081591"/>
                  </a:lnTo>
                  <a:lnTo>
                    <a:pt x="1463030" y="1086326"/>
                  </a:lnTo>
                  <a:lnTo>
                    <a:pt x="1439652" y="1092918"/>
                  </a:lnTo>
                  <a:lnTo>
                    <a:pt x="1417358" y="1101343"/>
                  </a:lnTo>
                  <a:lnTo>
                    <a:pt x="1385035" y="1068791"/>
                  </a:lnTo>
                  <a:lnTo>
                    <a:pt x="1356009" y="1043919"/>
                  </a:lnTo>
                  <a:lnTo>
                    <a:pt x="1323156" y="1025265"/>
                  </a:lnTo>
                  <a:lnTo>
                    <a:pt x="1279348" y="1011367"/>
                  </a:lnTo>
                  <a:lnTo>
                    <a:pt x="1217460" y="1000759"/>
                  </a:lnTo>
                  <a:lnTo>
                    <a:pt x="1181392" y="970279"/>
                  </a:lnTo>
                  <a:lnTo>
                    <a:pt x="1012736" y="0"/>
                  </a:lnTo>
                  <a:close/>
                </a:path>
              </a:pathLst>
            </a:custGeom>
            <a:solidFill>
              <a:srgbClr val="FFFFFF"/>
            </a:solidFill>
          </p:spPr>
          <p:txBody>
            <a:bodyPr wrap="square" lIns="0" tIns="0" rIns="0" bIns="0" rtlCol="0"/>
            <a:lstStyle/>
            <a:p>
              <a:endParaRPr/>
            </a:p>
          </p:txBody>
        </p:sp>
        <p:pic>
          <p:nvPicPr>
            <p:cNvPr id="18" name="object 18"/>
            <p:cNvPicPr/>
            <p:nvPr/>
          </p:nvPicPr>
          <p:blipFill>
            <a:blip r:embed="rId3" cstate="print"/>
            <a:stretch>
              <a:fillRect/>
            </a:stretch>
          </p:blipFill>
          <p:spPr>
            <a:xfrm>
              <a:off x="731519" y="2749295"/>
              <a:ext cx="1802892" cy="1136903"/>
            </a:xfrm>
            <a:prstGeom prst="rect">
              <a:avLst/>
            </a:prstGeom>
          </p:spPr>
        </p:pic>
        <p:pic>
          <p:nvPicPr>
            <p:cNvPr id="19" name="object 19"/>
            <p:cNvPicPr/>
            <p:nvPr/>
          </p:nvPicPr>
          <p:blipFill>
            <a:blip r:embed="rId4" cstate="print"/>
            <a:stretch>
              <a:fillRect/>
            </a:stretch>
          </p:blipFill>
          <p:spPr>
            <a:xfrm>
              <a:off x="785379" y="2763838"/>
              <a:ext cx="1700264" cy="1035112"/>
            </a:xfrm>
            <a:prstGeom prst="rect">
              <a:avLst/>
            </a:prstGeom>
          </p:spPr>
        </p:pic>
        <p:pic>
          <p:nvPicPr>
            <p:cNvPr id="20" name="object 20"/>
            <p:cNvPicPr/>
            <p:nvPr/>
          </p:nvPicPr>
          <p:blipFill>
            <a:blip r:embed="rId5" cstate="print"/>
            <a:stretch>
              <a:fillRect/>
            </a:stretch>
          </p:blipFill>
          <p:spPr>
            <a:xfrm>
              <a:off x="1080516" y="614172"/>
              <a:ext cx="809879" cy="1331086"/>
            </a:xfrm>
            <a:prstGeom prst="rect">
              <a:avLst/>
            </a:prstGeom>
          </p:spPr>
        </p:pic>
        <p:pic>
          <p:nvPicPr>
            <p:cNvPr id="21" name="object 21"/>
            <p:cNvPicPr/>
            <p:nvPr/>
          </p:nvPicPr>
          <p:blipFill>
            <a:blip r:embed="rId6" cstate="print"/>
            <a:stretch>
              <a:fillRect/>
            </a:stretch>
          </p:blipFill>
          <p:spPr>
            <a:xfrm>
              <a:off x="1935479" y="464819"/>
              <a:ext cx="5609844" cy="1286255"/>
            </a:xfrm>
            <a:prstGeom prst="rect">
              <a:avLst/>
            </a:prstGeom>
          </p:spPr>
        </p:pic>
        <p:pic>
          <p:nvPicPr>
            <p:cNvPr id="22" name="object 22"/>
            <p:cNvPicPr/>
            <p:nvPr/>
          </p:nvPicPr>
          <p:blipFill>
            <a:blip r:embed="rId7" cstate="print"/>
            <a:stretch>
              <a:fillRect/>
            </a:stretch>
          </p:blipFill>
          <p:spPr>
            <a:xfrm>
              <a:off x="1703832" y="318515"/>
              <a:ext cx="6124956" cy="1776983"/>
            </a:xfrm>
            <a:prstGeom prst="rect">
              <a:avLst/>
            </a:prstGeom>
          </p:spPr>
        </p:pic>
        <p:sp>
          <p:nvSpPr>
            <p:cNvPr id="23" name="object 23"/>
            <p:cNvSpPr/>
            <p:nvPr/>
          </p:nvSpPr>
          <p:spPr>
            <a:xfrm>
              <a:off x="2031873" y="523240"/>
              <a:ext cx="5499100" cy="1174115"/>
            </a:xfrm>
            <a:custGeom>
              <a:avLst/>
              <a:gdLst/>
              <a:ahLst/>
              <a:cxnLst/>
              <a:rect l="l" t="t" r="r" b="b"/>
              <a:pathLst>
                <a:path w="5499100" h="1174114">
                  <a:moveTo>
                    <a:pt x="5442584" y="0"/>
                  </a:moveTo>
                  <a:lnTo>
                    <a:pt x="0" y="390779"/>
                  </a:lnTo>
                  <a:lnTo>
                    <a:pt x="56260" y="1173607"/>
                  </a:lnTo>
                  <a:lnTo>
                    <a:pt x="5498719" y="782701"/>
                  </a:lnTo>
                  <a:lnTo>
                    <a:pt x="5442584" y="0"/>
                  </a:lnTo>
                  <a:close/>
                </a:path>
              </a:pathLst>
            </a:custGeom>
            <a:solidFill>
              <a:srgbClr val="FF0066"/>
            </a:solidFill>
          </p:spPr>
          <p:txBody>
            <a:bodyPr wrap="square" lIns="0" tIns="0" rIns="0" bIns="0" rtlCol="0"/>
            <a:lstStyle/>
            <a:p>
              <a:endParaRPr/>
            </a:p>
          </p:txBody>
        </p:sp>
        <p:sp>
          <p:nvSpPr>
            <p:cNvPr id="24" name="object 24"/>
            <p:cNvSpPr/>
            <p:nvPr/>
          </p:nvSpPr>
          <p:spPr>
            <a:xfrm>
              <a:off x="2031873" y="523240"/>
              <a:ext cx="5499100" cy="1174115"/>
            </a:xfrm>
            <a:custGeom>
              <a:avLst/>
              <a:gdLst/>
              <a:ahLst/>
              <a:cxnLst/>
              <a:rect l="l" t="t" r="r" b="b"/>
              <a:pathLst>
                <a:path w="5499100" h="1174114">
                  <a:moveTo>
                    <a:pt x="0" y="390779"/>
                  </a:moveTo>
                  <a:lnTo>
                    <a:pt x="5442584" y="0"/>
                  </a:lnTo>
                  <a:lnTo>
                    <a:pt x="5498719" y="782701"/>
                  </a:lnTo>
                  <a:lnTo>
                    <a:pt x="56260" y="1173607"/>
                  </a:lnTo>
                  <a:lnTo>
                    <a:pt x="0" y="390779"/>
                  </a:lnTo>
                  <a:close/>
                </a:path>
              </a:pathLst>
            </a:custGeom>
            <a:ln w="9524">
              <a:solidFill>
                <a:srgbClr val="FF0066"/>
              </a:solidFill>
            </a:ln>
          </p:spPr>
          <p:txBody>
            <a:bodyPr wrap="square" lIns="0" tIns="0" rIns="0" bIns="0" rtlCol="0"/>
            <a:lstStyle/>
            <a:p>
              <a:endParaRPr/>
            </a:p>
          </p:txBody>
        </p:sp>
        <p:pic>
          <p:nvPicPr>
            <p:cNvPr id="25" name="object 25"/>
            <p:cNvPicPr/>
            <p:nvPr/>
          </p:nvPicPr>
          <p:blipFill>
            <a:blip r:embed="rId8" cstate="print"/>
            <a:stretch>
              <a:fillRect/>
            </a:stretch>
          </p:blipFill>
          <p:spPr>
            <a:xfrm>
              <a:off x="1793748" y="370331"/>
              <a:ext cx="6023609" cy="1675638"/>
            </a:xfrm>
            <a:prstGeom prst="rect">
              <a:avLst/>
            </a:prstGeom>
          </p:spPr>
        </p:pic>
        <p:pic>
          <p:nvPicPr>
            <p:cNvPr id="26" name="object 26"/>
            <p:cNvPicPr/>
            <p:nvPr/>
          </p:nvPicPr>
          <p:blipFill>
            <a:blip r:embed="rId9" cstate="print"/>
            <a:stretch>
              <a:fillRect/>
            </a:stretch>
          </p:blipFill>
          <p:spPr>
            <a:xfrm>
              <a:off x="2208389" y="841454"/>
              <a:ext cx="5151316" cy="656002"/>
            </a:xfrm>
            <a:prstGeom prst="rect">
              <a:avLst/>
            </a:prstGeom>
          </p:spPr>
        </p:pic>
        <p:pic>
          <p:nvPicPr>
            <p:cNvPr id="27" name="object 27"/>
            <p:cNvPicPr/>
            <p:nvPr/>
          </p:nvPicPr>
          <p:blipFill>
            <a:blip r:embed="rId10" cstate="print"/>
            <a:stretch>
              <a:fillRect/>
            </a:stretch>
          </p:blipFill>
          <p:spPr>
            <a:xfrm>
              <a:off x="2802635" y="1723644"/>
              <a:ext cx="6221730" cy="1029461"/>
            </a:xfrm>
            <a:prstGeom prst="rect">
              <a:avLst/>
            </a:prstGeom>
          </p:spPr>
        </p:pic>
        <p:pic>
          <p:nvPicPr>
            <p:cNvPr id="28" name="object 28"/>
            <p:cNvPicPr/>
            <p:nvPr/>
          </p:nvPicPr>
          <p:blipFill>
            <a:blip r:embed="rId11" cstate="print"/>
            <a:stretch>
              <a:fillRect/>
            </a:stretch>
          </p:blipFill>
          <p:spPr>
            <a:xfrm>
              <a:off x="3003042" y="1956839"/>
              <a:ext cx="5754594" cy="543282"/>
            </a:xfrm>
            <a:prstGeom prst="rect">
              <a:avLst/>
            </a:prstGeom>
          </p:spPr>
        </p:pic>
        <p:pic>
          <p:nvPicPr>
            <p:cNvPr id="29" name="object 29"/>
            <p:cNvPicPr/>
            <p:nvPr/>
          </p:nvPicPr>
          <p:blipFill>
            <a:blip r:embed="rId12" cstate="print"/>
            <a:stretch>
              <a:fillRect/>
            </a:stretch>
          </p:blipFill>
          <p:spPr>
            <a:xfrm>
              <a:off x="2823972" y="2066544"/>
              <a:ext cx="5587745" cy="982218"/>
            </a:xfrm>
            <a:prstGeom prst="rect">
              <a:avLst/>
            </a:prstGeom>
          </p:spPr>
        </p:pic>
        <p:pic>
          <p:nvPicPr>
            <p:cNvPr id="30" name="object 30"/>
            <p:cNvPicPr/>
            <p:nvPr/>
          </p:nvPicPr>
          <p:blipFill>
            <a:blip r:embed="rId13" cstate="print"/>
            <a:stretch>
              <a:fillRect/>
            </a:stretch>
          </p:blipFill>
          <p:spPr>
            <a:xfrm>
              <a:off x="3031489" y="2269235"/>
              <a:ext cx="5114798" cy="526033"/>
            </a:xfrm>
            <a:prstGeom prst="rect">
              <a:avLst/>
            </a:prstGeom>
          </p:spPr>
        </p:pic>
        <p:pic>
          <p:nvPicPr>
            <p:cNvPr id="31" name="object 31"/>
            <p:cNvPicPr/>
            <p:nvPr/>
          </p:nvPicPr>
          <p:blipFill>
            <a:blip r:embed="rId14" cstate="print"/>
            <a:stretch>
              <a:fillRect/>
            </a:stretch>
          </p:blipFill>
          <p:spPr>
            <a:xfrm>
              <a:off x="2845307" y="2339339"/>
              <a:ext cx="5906262" cy="1006602"/>
            </a:xfrm>
            <a:prstGeom prst="rect">
              <a:avLst/>
            </a:prstGeom>
          </p:spPr>
        </p:pic>
        <p:pic>
          <p:nvPicPr>
            <p:cNvPr id="32" name="object 32"/>
            <p:cNvPicPr/>
            <p:nvPr/>
          </p:nvPicPr>
          <p:blipFill>
            <a:blip r:embed="rId15" cstate="print"/>
            <a:stretch>
              <a:fillRect/>
            </a:stretch>
          </p:blipFill>
          <p:spPr>
            <a:xfrm>
              <a:off x="3038220" y="2552192"/>
              <a:ext cx="5450205" cy="591057"/>
            </a:xfrm>
            <a:prstGeom prst="rect">
              <a:avLst/>
            </a:prstGeom>
          </p:spPr>
        </p:pic>
        <p:pic>
          <p:nvPicPr>
            <p:cNvPr id="33" name="object 33"/>
            <p:cNvPicPr/>
            <p:nvPr/>
          </p:nvPicPr>
          <p:blipFill>
            <a:blip r:embed="rId16" cstate="print"/>
            <a:stretch>
              <a:fillRect/>
            </a:stretch>
          </p:blipFill>
          <p:spPr>
            <a:xfrm>
              <a:off x="2866644" y="2630423"/>
              <a:ext cx="5980938" cy="1011173"/>
            </a:xfrm>
            <a:prstGeom prst="rect">
              <a:avLst/>
            </a:prstGeom>
          </p:spPr>
        </p:pic>
        <p:pic>
          <p:nvPicPr>
            <p:cNvPr id="34" name="object 34"/>
            <p:cNvPicPr/>
            <p:nvPr/>
          </p:nvPicPr>
          <p:blipFill>
            <a:blip r:embed="rId17" cstate="print"/>
            <a:stretch>
              <a:fillRect/>
            </a:stretch>
          </p:blipFill>
          <p:spPr>
            <a:xfrm>
              <a:off x="3072868" y="2858261"/>
              <a:ext cx="5567068" cy="528827"/>
            </a:xfrm>
            <a:prstGeom prst="rect">
              <a:avLst/>
            </a:prstGeom>
          </p:spPr>
        </p:pic>
        <p:pic>
          <p:nvPicPr>
            <p:cNvPr id="35" name="object 35"/>
            <p:cNvPicPr/>
            <p:nvPr/>
          </p:nvPicPr>
          <p:blipFill>
            <a:blip r:embed="rId18" cstate="print"/>
            <a:stretch>
              <a:fillRect/>
            </a:stretch>
          </p:blipFill>
          <p:spPr>
            <a:xfrm>
              <a:off x="2887979" y="3019044"/>
              <a:ext cx="4694682" cy="919734"/>
            </a:xfrm>
            <a:prstGeom prst="rect">
              <a:avLst/>
            </a:prstGeom>
          </p:spPr>
        </p:pic>
        <p:pic>
          <p:nvPicPr>
            <p:cNvPr id="36" name="object 36"/>
            <p:cNvPicPr/>
            <p:nvPr/>
          </p:nvPicPr>
          <p:blipFill>
            <a:blip r:embed="rId19" cstate="print"/>
            <a:stretch>
              <a:fillRect/>
            </a:stretch>
          </p:blipFill>
          <p:spPr>
            <a:xfrm>
              <a:off x="3094329" y="3226942"/>
              <a:ext cx="4224680" cy="456438"/>
            </a:xfrm>
            <a:prstGeom prst="rect">
              <a:avLst/>
            </a:prstGeom>
          </p:spPr>
        </p:pic>
        <p:pic>
          <p:nvPicPr>
            <p:cNvPr id="37" name="object 37"/>
            <p:cNvPicPr/>
            <p:nvPr/>
          </p:nvPicPr>
          <p:blipFill>
            <a:blip r:embed="rId20" cstate="print"/>
            <a:stretch>
              <a:fillRect/>
            </a:stretch>
          </p:blipFill>
          <p:spPr>
            <a:xfrm>
              <a:off x="6923531" y="303250"/>
              <a:ext cx="838187" cy="795553"/>
            </a:xfrm>
            <a:prstGeom prst="rect">
              <a:avLst/>
            </a:prstGeom>
          </p:spPr>
        </p:pic>
        <p:sp>
          <p:nvSpPr>
            <p:cNvPr id="38" name="object 38"/>
            <p:cNvSpPr/>
            <p:nvPr/>
          </p:nvSpPr>
          <p:spPr>
            <a:xfrm>
              <a:off x="6976744" y="317754"/>
              <a:ext cx="735965" cy="694690"/>
            </a:xfrm>
            <a:custGeom>
              <a:avLst/>
              <a:gdLst/>
              <a:ahLst/>
              <a:cxnLst/>
              <a:rect l="l" t="t" r="r" b="b"/>
              <a:pathLst>
                <a:path w="735965" h="694690">
                  <a:moveTo>
                    <a:pt x="683768" y="0"/>
                  </a:moveTo>
                  <a:lnTo>
                    <a:pt x="0" y="52070"/>
                  </a:lnTo>
                  <a:lnTo>
                    <a:pt x="10413" y="188975"/>
                  </a:lnTo>
                  <a:lnTo>
                    <a:pt x="557910" y="147320"/>
                  </a:lnTo>
                  <a:lnTo>
                    <a:pt x="599439" y="694182"/>
                  </a:lnTo>
                  <a:lnTo>
                    <a:pt x="735710" y="683895"/>
                  </a:lnTo>
                  <a:lnTo>
                    <a:pt x="683768" y="0"/>
                  </a:lnTo>
                  <a:close/>
                </a:path>
              </a:pathLst>
            </a:custGeom>
            <a:solidFill>
              <a:srgbClr val="FFFFFF"/>
            </a:solidFill>
          </p:spPr>
          <p:txBody>
            <a:bodyPr wrap="square" lIns="0" tIns="0" rIns="0" bIns="0" rtlCol="0"/>
            <a:lstStyle/>
            <a:p>
              <a:endParaRPr/>
            </a:p>
          </p:txBody>
        </p:sp>
        <p:sp>
          <p:nvSpPr>
            <p:cNvPr id="39" name="object 39"/>
            <p:cNvSpPr/>
            <p:nvPr/>
          </p:nvSpPr>
          <p:spPr>
            <a:xfrm>
              <a:off x="7163943" y="117855"/>
              <a:ext cx="732155" cy="694055"/>
            </a:xfrm>
            <a:custGeom>
              <a:avLst/>
              <a:gdLst/>
              <a:ahLst/>
              <a:cxnLst/>
              <a:rect l="l" t="t" r="r" b="b"/>
              <a:pathLst>
                <a:path w="732154" h="694055">
                  <a:moveTo>
                    <a:pt x="684812" y="9525"/>
                  </a:moveTo>
                  <a:lnTo>
                    <a:pt x="547751" y="9525"/>
                  </a:lnTo>
                  <a:lnTo>
                    <a:pt x="595376" y="693547"/>
                  </a:lnTo>
                  <a:lnTo>
                    <a:pt x="731774" y="684149"/>
                  </a:lnTo>
                  <a:lnTo>
                    <a:pt x="684812" y="9525"/>
                  </a:lnTo>
                  <a:close/>
                </a:path>
                <a:path w="732154" h="694055">
                  <a:moveTo>
                    <a:pt x="684149" y="0"/>
                  </a:moveTo>
                  <a:lnTo>
                    <a:pt x="0" y="47625"/>
                  </a:lnTo>
                  <a:lnTo>
                    <a:pt x="547751" y="9525"/>
                  </a:lnTo>
                  <a:lnTo>
                    <a:pt x="684812" y="9525"/>
                  </a:lnTo>
                  <a:lnTo>
                    <a:pt x="684149" y="0"/>
                  </a:lnTo>
                  <a:close/>
                </a:path>
              </a:pathLst>
            </a:custGeom>
            <a:solidFill>
              <a:srgbClr val="FF0066"/>
            </a:solidFill>
          </p:spPr>
          <p:txBody>
            <a:bodyPr wrap="square" lIns="0" tIns="0" rIns="0" bIns="0" rtlCol="0"/>
            <a:lstStyle/>
            <a:p>
              <a:endParaRPr/>
            </a:p>
          </p:txBody>
        </p:sp>
        <p:pic>
          <p:nvPicPr>
            <p:cNvPr id="40" name="object 40"/>
            <p:cNvPicPr/>
            <p:nvPr/>
          </p:nvPicPr>
          <p:blipFill>
            <a:blip r:embed="rId21" cstate="print"/>
            <a:stretch>
              <a:fillRect/>
            </a:stretch>
          </p:blipFill>
          <p:spPr>
            <a:xfrm>
              <a:off x="7330578" y="3086305"/>
              <a:ext cx="935089" cy="524685"/>
            </a:xfrm>
            <a:prstGeom prst="rect">
              <a:avLst/>
            </a:prstGeom>
          </p:spPr>
        </p:pic>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A6AA011-BD4E-4337-BB17-DB1220C7D137}"/>
              </a:ext>
            </a:extLst>
          </p:cNvPr>
          <p:cNvPicPr>
            <a:picLocks noChangeAspect="1"/>
          </p:cNvPicPr>
          <p:nvPr/>
        </p:nvPicPr>
        <p:blipFill>
          <a:blip r:embed="rId2"/>
          <a:stretch>
            <a:fillRect/>
          </a:stretch>
        </p:blipFill>
        <p:spPr>
          <a:xfrm>
            <a:off x="357554" y="202956"/>
            <a:ext cx="8377603" cy="4708280"/>
          </a:xfrm>
          <a:prstGeom prst="rect">
            <a:avLst/>
          </a:prstGeom>
        </p:spPr>
      </p:pic>
      <p:pic>
        <p:nvPicPr>
          <p:cNvPr id="3" name="Picture 2" descr="A poster with text and images of a person on a skateboard&#10;&#10;Description automatically generated">
            <a:extLst>
              <a:ext uri="{FF2B5EF4-FFF2-40B4-BE49-F238E27FC236}">
                <a16:creationId xmlns:a16="http://schemas.microsoft.com/office/drawing/2014/main" id="{663CB168-9FFD-F321-9731-B4FD0F082C32}"/>
              </a:ext>
            </a:extLst>
          </p:cNvPr>
          <p:cNvPicPr>
            <a:picLocks noChangeAspect="1"/>
          </p:cNvPicPr>
          <p:nvPr/>
        </p:nvPicPr>
        <p:blipFill>
          <a:blip r:embed="rId3"/>
          <a:stretch>
            <a:fillRect/>
          </a:stretch>
        </p:blipFill>
        <p:spPr>
          <a:xfrm>
            <a:off x="159609" y="88815"/>
            <a:ext cx="8909735" cy="5050823"/>
          </a:xfrm>
          <a:prstGeom prst="rect">
            <a:avLst/>
          </a:prstGeom>
        </p:spPr>
      </p:pic>
    </p:spTree>
    <p:extLst>
      <p:ext uri="{BB962C8B-B14F-4D97-AF65-F5344CB8AC3E}">
        <p14:creationId xmlns:p14="http://schemas.microsoft.com/office/powerpoint/2010/main" val="32529425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descr="A group of images of a cell phone and a card&#10;&#10;Description automatically generated">
            <a:extLst>
              <a:ext uri="{FF2B5EF4-FFF2-40B4-BE49-F238E27FC236}">
                <a16:creationId xmlns:a16="http://schemas.microsoft.com/office/drawing/2014/main" id="{9DA87938-67E6-B690-54A4-0E6D99D3B71F}"/>
              </a:ext>
            </a:extLst>
          </p:cNvPr>
          <p:cNvPicPr>
            <a:picLocks noChangeAspect="1"/>
          </p:cNvPicPr>
          <p:nvPr/>
        </p:nvPicPr>
        <p:blipFill>
          <a:blip r:embed="rId2"/>
          <a:stretch>
            <a:fillRect/>
          </a:stretch>
        </p:blipFill>
        <p:spPr>
          <a:xfrm>
            <a:off x="144163" y="81092"/>
            <a:ext cx="8925181" cy="5058546"/>
          </a:xfrm>
          <a:prstGeom prst="rect">
            <a:avLst/>
          </a:prstGeom>
        </p:spPr>
      </p:pic>
      <p:pic>
        <p:nvPicPr>
          <p:cNvPr id="5" name="Picture 4" descr="A red car with white text&#10;&#10;Description automatically generated">
            <a:extLst>
              <a:ext uri="{FF2B5EF4-FFF2-40B4-BE49-F238E27FC236}">
                <a16:creationId xmlns:a16="http://schemas.microsoft.com/office/drawing/2014/main" id="{E64DE4A2-E80B-26C1-3554-EF303C749634}"/>
              </a:ext>
            </a:extLst>
          </p:cNvPr>
          <p:cNvPicPr>
            <a:picLocks noChangeAspect="1"/>
          </p:cNvPicPr>
          <p:nvPr/>
        </p:nvPicPr>
        <p:blipFill>
          <a:blip r:embed="rId3"/>
          <a:stretch>
            <a:fillRect/>
          </a:stretch>
        </p:blipFill>
        <p:spPr>
          <a:xfrm rot="-1260000">
            <a:off x="3037109" y="1790124"/>
            <a:ext cx="2713339" cy="1307758"/>
          </a:xfrm>
          <a:prstGeom prst="rect">
            <a:avLst/>
          </a:prstGeom>
        </p:spPr>
      </p:pic>
    </p:spTree>
    <p:extLst>
      <p:ext uri="{BB962C8B-B14F-4D97-AF65-F5344CB8AC3E}">
        <p14:creationId xmlns:p14="http://schemas.microsoft.com/office/powerpoint/2010/main" val="1321663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3F968-1764-224C-68A6-F43071882DA4}"/>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9B902CA7-9F6A-2BF5-F966-6E1B5C0FAD63}"/>
              </a:ext>
            </a:extLst>
          </p:cNvPr>
          <p:cNvSpPr>
            <a:spLocks noGrp="1"/>
          </p:cNvSpPr>
          <p:nvPr>
            <p:ph type="body" idx="1"/>
          </p:nvPr>
        </p:nvSpPr>
        <p:spPr/>
        <p:txBody>
          <a:bodyPr/>
          <a:lstStyle/>
          <a:p>
            <a:endParaRPr lang="en-GB"/>
          </a:p>
        </p:txBody>
      </p:sp>
      <p:pic>
        <p:nvPicPr>
          <p:cNvPr id="4" name="Picture 3" descr="A green umbrella with black text">
            <a:extLst>
              <a:ext uri="{FF2B5EF4-FFF2-40B4-BE49-F238E27FC236}">
                <a16:creationId xmlns:a16="http://schemas.microsoft.com/office/drawing/2014/main" id="{57D4A3A7-CD93-4D45-9DCD-D39EC93036E9}"/>
              </a:ext>
            </a:extLst>
          </p:cNvPr>
          <p:cNvPicPr>
            <a:picLocks noChangeAspect="1"/>
          </p:cNvPicPr>
          <p:nvPr/>
        </p:nvPicPr>
        <p:blipFill>
          <a:blip r:embed="rId2"/>
          <a:stretch>
            <a:fillRect/>
          </a:stretch>
        </p:blipFill>
        <p:spPr>
          <a:xfrm>
            <a:off x="305301" y="160924"/>
            <a:ext cx="8736429" cy="4941969"/>
          </a:xfrm>
          <a:prstGeom prst="rect">
            <a:avLst/>
          </a:prstGeom>
        </p:spPr>
      </p:pic>
      <p:pic>
        <p:nvPicPr>
          <p:cNvPr id="5" name="Picture 4" descr="A green and white text&#10;&#10;Description automatically generated">
            <a:extLst>
              <a:ext uri="{FF2B5EF4-FFF2-40B4-BE49-F238E27FC236}">
                <a16:creationId xmlns:a16="http://schemas.microsoft.com/office/drawing/2014/main" id="{9558245F-2E5B-701F-C69A-C96FBC44C593}"/>
              </a:ext>
            </a:extLst>
          </p:cNvPr>
          <p:cNvPicPr>
            <a:picLocks noChangeAspect="1"/>
          </p:cNvPicPr>
          <p:nvPr/>
        </p:nvPicPr>
        <p:blipFill>
          <a:blip r:embed="rId3"/>
          <a:stretch>
            <a:fillRect/>
          </a:stretch>
        </p:blipFill>
        <p:spPr>
          <a:xfrm>
            <a:off x="51487" y="-3860"/>
            <a:ext cx="9095087" cy="5143498"/>
          </a:xfrm>
          <a:prstGeom prst="rect">
            <a:avLst/>
          </a:prstGeom>
        </p:spPr>
      </p:pic>
    </p:spTree>
    <p:extLst>
      <p:ext uri="{BB962C8B-B14F-4D97-AF65-F5344CB8AC3E}">
        <p14:creationId xmlns:p14="http://schemas.microsoft.com/office/powerpoint/2010/main" val="32959699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A034F-4E20-6DDC-C5D6-8FD116B63BCD}"/>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BF94FAE3-708B-66E5-5D10-24EC6A6AE81A}"/>
              </a:ext>
            </a:extLst>
          </p:cNvPr>
          <p:cNvSpPr>
            <a:spLocks noGrp="1"/>
          </p:cNvSpPr>
          <p:nvPr>
            <p:ph type="body" idx="1"/>
          </p:nvPr>
        </p:nvSpPr>
        <p:spPr/>
        <p:txBody>
          <a:bodyPr/>
          <a:lstStyle/>
          <a:p>
            <a:endParaRPr lang="en-GB"/>
          </a:p>
        </p:txBody>
      </p:sp>
      <p:pic>
        <p:nvPicPr>
          <p:cNvPr id="4" name="Picture 3" descr="A group of people with badges">
            <a:extLst>
              <a:ext uri="{FF2B5EF4-FFF2-40B4-BE49-F238E27FC236}">
                <a16:creationId xmlns:a16="http://schemas.microsoft.com/office/drawing/2014/main" id="{96F36A89-2AC0-5362-0251-E2D346616CC2}"/>
              </a:ext>
            </a:extLst>
          </p:cNvPr>
          <p:cNvPicPr>
            <a:picLocks noChangeAspect="1"/>
          </p:cNvPicPr>
          <p:nvPr/>
        </p:nvPicPr>
        <p:blipFill>
          <a:blip r:embed="rId2"/>
          <a:stretch>
            <a:fillRect/>
          </a:stretch>
        </p:blipFill>
        <p:spPr>
          <a:xfrm>
            <a:off x="222585" y="115805"/>
            <a:ext cx="8804107" cy="4972048"/>
          </a:xfrm>
          <a:prstGeom prst="rect">
            <a:avLst/>
          </a:prstGeom>
        </p:spPr>
      </p:pic>
      <p:pic>
        <p:nvPicPr>
          <p:cNvPr id="5" name="Picture 4" descr="A group of people with name tags&#10;&#10;Description automatically generated">
            <a:extLst>
              <a:ext uri="{FF2B5EF4-FFF2-40B4-BE49-F238E27FC236}">
                <a16:creationId xmlns:a16="http://schemas.microsoft.com/office/drawing/2014/main" id="{0E17B9D4-9BE3-5CB7-F87C-9E6F35E6C51C}"/>
              </a:ext>
            </a:extLst>
          </p:cNvPr>
          <p:cNvPicPr>
            <a:picLocks noChangeAspect="1"/>
          </p:cNvPicPr>
          <p:nvPr/>
        </p:nvPicPr>
        <p:blipFill>
          <a:blip r:embed="rId3"/>
          <a:stretch>
            <a:fillRect/>
          </a:stretch>
        </p:blipFill>
        <p:spPr>
          <a:xfrm>
            <a:off x="-2574" y="57923"/>
            <a:ext cx="9149148" cy="5081715"/>
          </a:xfrm>
          <a:prstGeom prst="rect">
            <a:avLst/>
          </a:prstGeom>
        </p:spPr>
      </p:pic>
    </p:spTree>
    <p:extLst>
      <p:ext uri="{BB962C8B-B14F-4D97-AF65-F5344CB8AC3E}">
        <p14:creationId xmlns:p14="http://schemas.microsoft.com/office/powerpoint/2010/main" val="394807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293581" y="241831"/>
            <a:ext cx="697865" cy="692785"/>
            <a:chOff x="293581" y="241831"/>
            <a:chExt cx="697865" cy="692785"/>
          </a:xfrm>
        </p:grpSpPr>
        <p:sp>
          <p:nvSpPr>
            <p:cNvPr id="3" name="object 3"/>
            <p:cNvSpPr/>
            <p:nvPr/>
          </p:nvSpPr>
          <p:spPr>
            <a:xfrm>
              <a:off x="354984" y="241831"/>
              <a:ext cx="636270" cy="631825"/>
            </a:xfrm>
            <a:custGeom>
              <a:avLst/>
              <a:gdLst/>
              <a:ahLst/>
              <a:cxnLst/>
              <a:rect l="l" t="t" r="r" b="b"/>
              <a:pathLst>
                <a:path w="636269" h="631825">
                  <a:moveTo>
                    <a:pt x="345072" y="0"/>
                  </a:moveTo>
                  <a:lnTo>
                    <a:pt x="229779" y="0"/>
                  </a:lnTo>
                  <a:lnTo>
                    <a:pt x="229779" y="208158"/>
                  </a:lnTo>
                  <a:lnTo>
                    <a:pt x="81524" y="60943"/>
                  </a:lnTo>
                  <a:lnTo>
                    <a:pt x="0" y="141911"/>
                  </a:lnTo>
                  <a:lnTo>
                    <a:pt x="148246" y="289081"/>
                  </a:lnTo>
                  <a:lnTo>
                    <a:pt x="345072" y="289081"/>
                  </a:lnTo>
                  <a:lnTo>
                    <a:pt x="345072" y="484521"/>
                  </a:lnTo>
                  <a:lnTo>
                    <a:pt x="493286" y="631718"/>
                  </a:lnTo>
                  <a:lnTo>
                    <a:pt x="574829" y="550777"/>
                  </a:lnTo>
                  <a:lnTo>
                    <a:pt x="426569" y="403562"/>
                  </a:lnTo>
                  <a:lnTo>
                    <a:pt x="636205" y="403562"/>
                  </a:lnTo>
                  <a:lnTo>
                    <a:pt x="636205" y="289081"/>
                  </a:lnTo>
                  <a:lnTo>
                    <a:pt x="426569" y="289081"/>
                  </a:lnTo>
                  <a:lnTo>
                    <a:pt x="574829" y="141912"/>
                  </a:lnTo>
                  <a:lnTo>
                    <a:pt x="493286" y="60943"/>
                  </a:lnTo>
                  <a:lnTo>
                    <a:pt x="345072" y="208158"/>
                  </a:lnTo>
                  <a:lnTo>
                    <a:pt x="345072" y="0"/>
                  </a:lnTo>
                  <a:close/>
                </a:path>
              </a:pathLst>
            </a:custGeom>
            <a:solidFill>
              <a:srgbClr val="4F525F"/>
            </a:solidFill>
          </p:spPr>
          <p:txBody>
            <a:bodyPr wrap="square" lIns="0" tIns="0" rIns="0" bIns="0" rtlCol="0"/>
            <a:lstStyle/>
            <a:p>
              <a:endParaRPr/>
            </a:p>
          </p:txBody>
        </p:sp>
        <p:sp>
          <p:nvSpPr>
            <p:cNvPr id="4" name="object 4"/>
            <p:cNvSpPr/>
            <p:nvPr/>
          </p:nvSpPr>
          <p:spPr>
            <a:xfrm>
              <a:off x="293581" y="530913"/>
              <a:ext cx="407034" cy="403860"/>
            </a:xfrm>
            <a:custGeom>
              <a:avLst/>
              <a:gdLst/>
              <a:ahLst/>
              <a:cxnLst/>
              <a:rect l="l" t="t" r="r" b="b"/>
              <a:pathLst>
                <a:path w="407034" h="403859">
                  <a:moveTo>
                    <a:pt x="406476" y="0"/>
                  </a:moveTo>
                  <a:lnTo>
                    <a:pt x="372680" y="0"/>
                  </a:lnTo>
                  <a:lnTo>
                    <a:pt x="0" y="0"/>
                  </a:lnTo>
                  <a:lnTo>
                    <a:pt x="0" y="114480"/>
                  </a:lnTo>
                  <a:lnTo>
                    <a:pt x="209649" y="114480"/>
                  </a:lnTo>
                  <a:lnTo>
                    <a:pt x="61403" y="261696"/>
                  </a:lnTo>
                  <a:lnTo>
                    <a:pt x="142928" y="342637"/>
                  </a:lnTo>
                  <a:lnTo>
                    <a:pt x="291183" y="195439"/>
                  </a:lnTo>
                  <a:lnTo>
                    <a:pt x="291183" y="403612"/>
                  </a:lnTo>
                  <a:lnTo>
                    <a:pt x="406476" y="403612"/>
                  </a:lnTo>
                  <a:lnTo>
                    <a:pt x="406476" y="0"/>
                  </a:lnTo>
                  <a:close/>
                </a:path>
              </a:pathLst>
            </a:custGeom>
            <a:solidFill>
              <a:srgbClr val="E40055"/>
            </a:solidFill>
          </p:spPr>
          <p:txBody>
            <a:bodyPr wrap="square" lIns="0" tIns="0" rIns="0" bIns="0" rtlCol="0"/>
            <a:lstStyle/>
            <a:p>
              <a:endParaRPr/>
            </a:p>
          </p:txBody>
        </p:sp>
      </p:grpSp>
      <p:grpSp>
        <p:nvGrpSpPr>
          <p:cNvPr id="5" name="object 5"/>
          <p:cNvGrpSpPr/>
          <p:nvPr/>
        </p:nvGrpSpPr>
        <p:grpSpPr>
          <a:xfrm>
            <a:off x="1122782" y="297746"/>
            <a:ext cx="1040765" cy="236220"/>
            <a:chOff x="1122782" y="297746"/>
            <a:chExt cx="1040765" cy="236220"/>
          </a:xfrm>
        </p:grpSpPr>
        <p:pic>
          <p:nvPicPr>
            <p:cNvPr id="6" name="object 6"/>
            <p:cNvPicPr/>
            <p:nvPr/>
          </p:nvPicPr>
          <p:blipFill>
            <a:blip r:embed="rId2" cstate="print"/>
            <a:stretch>
              <a:fillRect/>
            </a:stretch>
          </p:blipFill>
          <p:spPr>
            <a:xfrm>
              <a:off x="1122782" y="297746"/>
              <a:ext cx="239333" cy="233990"/>
            </a:xfrm>
            <a:prstGeom prst="rect">
              <a:avLst/>
            </a:prstGeom>
          </p:spPr>
        </p:pic>
        <p:pic>
          <p:nvPicPr>
            <p:cNvPr id="7" name="object 7"/>
            <p:cNvPicPr/>
            <p:nvPr/>
          </p:nvPicPr>
          <p:blipFill>
            <a:blip r:embed="rId3" cstate="print"/>
            <a:stretch>
              <a:fillRect/>
            </a:stretch>
          </p:blipFill>
          <p:spPr>
            <a:xfrm>
              <a:off x="1386070" y="359010"/>
              <a:ext cx="168323" cy="174555"/>
            </a:xfrm>
            <a:prstGeom prst="rect">
              <a:avLst/>
            </a:prstGeom>
          </p:spPr>
        </p:pic>
        <p:pic>
          <p:nvPicPr>
            <p:cNvPr id="8" name="object 8"/>
            <p:cNvPicPr/>
            <p:nvPr/>
          </p:nvPicPr>
          <p:blipFill>
            <a:blip r:embed="rId4" cstate="print"/>
            <a:stretch>
              <a:fillRect/>
            </a:stretch>
          </p:blipFill>
          <p:spPr>
            <a:xfrm>
              <a:off x="1578336" y="320011"/>
              <a:ext cx="408451" cy="213645"/>
            </a:xfrm>
            <a:prstGeom prst="rect">
              <a:avLst/>
            </a:prstGeom>
          </p:spPr>
        </p:pic>
        <p:pic>
          <p:nvPicPr>
            <p:cNvPr id="9" name="object 9"/>
            <p:cNvPicPr/>
            <p:nvPr/>
          </p:nvPicPr>
          <p:blipFill>
            <a:blip r:embed="rId5" cstate="print"/>
            <a:stretch>
              <a:fillRect/>
            </a:stretch>
          </p:blipFill>
          <p:spPr>
            <a:xfrm>
              <a:off x="2006218" y="358918"/>
              <a:ext cx="157100" cy="172818"/>
            </a:xfrm>
            <a:prstGeom prst="rect">
              <a:avLst/>
            </a:prstGeom>
          </p:spPr>
        </p:pic>
      </p:grpSp>
      <p:grpSp>
        <p:nvGrpSpPr>
          <p:cNvPr id="10" name="object 10"/>
          <p:cNvGrpSpPr/>
          <p:nvPr/>
        </p:nvGrpSpPr>
        <p:grpSpPr>
          <a:xfrm>
            <a:off x="1109671" y="624775"/>
            <a:ext cx="1114425" cy="299085"/>
            <a:chOff x="1109671" y="624775"/>
            <a:chExt cx="1114425" cy="299085"/>
          </a:xfrm>
        </p:grpSpPr>
        <p:pic>
          <p:nvPicPr>
            <p:cNvPr id="11" name="object 11"/>
            <p:cNvPicPr/>
            <p:nvPr/>
          </p:nvPicPr>
          <p:blipFill>
            <a:blip r:embed="rId6" cstate="print"/>
            <a:stretch>
              <a:fillRect/>
            </a:stretch>
          </p:blipFill>
          <p:spPr>
            <a:xfrm>
              <a:off x="1109671" y="624775"/>
              <a:ext cx="407104" cy="237688"/>
            </a:xfrm>
            <a:prstGeom prst="rect">
              <a:avLst/>
            </a:prstGeom>
          </p:spPr>
        </p:pic>
        <p:sp>
          <p:nvSpPr>
            <p:cNvPr id="12" name="object 12"/>
            <p:cNvSpPr/>
            <p:nvPr/>
          </p:nvSpPr>
          <p:spPr>
            <a:xfrm>
              <a:off x="1538452" y="626617"/>
              <a:ext cx="119380" cy="234315"/>
            </a:xfrm>
            <a:custGeom>
              <a:avLst/>
              <a:gdLst/>
              <a:ahLst/>
              <a:cxnLst/>
              <a:rect l="l" t="t" r="r" b="b"/>
              <a:pathLst>
                <a:path w="119380" h="234315">
                  <a:moveTo>
                    <a:pt x="43014" y="0"/>
                  </a:moveTo>
                  <a:lnTo>
                    <a:pt x="0" y="0"/>
                  </a:lnTo>
                  <a:lnTo>
                    <a:pt x="0" y="233984"/>
                  </a:lnTo>
                  <a:lnTo>
                    <a:pt x="43014" y="233984"/>
                  </a:lnTo>
                  <a:lnTo>
                    <a:pt x="43014" y="0"/>
                  </a:lnTo>
                  <a:close/>
                </a:path>
                <a:path w="119380" h="234315">
                  <a:moveTo>
                    <a:pt x="118948" y="0"/>
                  </a:moveTo>
                  <a:lnTo>
                    <a:pt x="75933" y="0"/>
                  </a:lnTo>
                  <a:lnTo>
                    <a:pt x="75933" y="233984"/>
                  </a:lnTo>
                  <a:lnTo>
                    <a:pt x="118948" y="233984"/>
                  </a:lnTo>
                  <a:lnTo>
                    <a:pt x="118948" y="0"/>
                  </a:lnTo>
                  <a:close/>
                </a:path>
              </a:pathLst>
            </a:custGeom>
            <a:solidFill>
              <a:srgbClr val="4F525F"/>
            </a:solidFill>
          </p:spPr>
          <p:txBody>
            <a:bodyPr wrap="square" lIns="0" tIns="0" rIns="0" bIns="0" rtlCol="0"/>
            <a:lstStyle/>
            <a:p>
              <a:endParaRPr/>
            </a:p>
          </p:txBody>
        </p:sp>
        <p:pic>
          <p:nvPicPr>
            <p:cNvPr id="13" name="object 13"/>
            <p:cNvPicPr/>
            <p:nvPr/>
          </p:nvPicPr>
          <p:blipFill>
            <a:blip r:embed="rId7" cstate="print"/>
            <a:stretch>
              <a:fillRect/>
            </a:stretch>
          </p:blipFill>
          <p:spPr>
            <a:xfrm>
              <a:off x="1679459" y="687821"/>
              <a:ext cx="353095" cy="235919"/>
            </a:xfrm>
            <a:prstGeom prst="rect">
              <a:avLst/>
            </a:prstGeom>
          </p:spPr>
        </p:pic>
        <p:pic>
          <p:nvPicPr>
            <p:cNvPr id="14" name="object 14"/>
            <p:cNvPicPr/>
            <p:nvPr/>
          </p:nvPicPr>
          <p:blipFill>
            <a:blip r:embed="rId8" cstate="print"/>
            <a:stretch>
              <a:fillRect/>
            </a:stretch>
          </p:blipFill>
          <p:spPr>
            <a:xfrm>
              <a:off x="2055346" y="687913"/>
              <a:ext cx="168334" cy="174550"/>
            </a:xfrm>
            <a:prstGeom prst="rect">
              <a:avLst/>
            </a:prstGeom>
          </p:spPr>
        </p:pic>
      </p:grpSp>
      <p:sp>
        <p:nvSpPr>
          <p:cNvPr id="15" name="object 15"/>
          <p:cNvSpPr txBox="1"/>
          <p:nvPr/>
        </p:nvSpPr>
        <p:spPr>
          <a:xfrm>
            <a:off x="1060134" y="626202"/>
            <a:ext cx="8277425" cy="4313360"/>
          </a:xfrm>
          <a:prstGeom prst="rect">
            <a:avLst/>
          </a:prstGeom>
        </p:spPr>
        <p:txBody>
          <a:bodyPr vert="horz" wrap="square" lIns="0" tIns="12065" rIns="0" bIns="0" rtlCol="0" anchor="t">
            <a:spAutoFit/>
          </a:bodyPr>
          <a:lstStyle/>
          <a:p>
            <a:pPr marR="130175" algn="ctr">
              <a:lnSpc>
                <a:spcPct val="100000"/>
              </a:lnSpc>
              <a:spcBef>
                <a:spcPts val="95"/>
              </a:spcBef>
            </a:pPr>
            <a:r>
              <a:rPr sz="2800" b="1" spc="-20">
                <a:latin typeface="Calibri"/>
                <a:cs typeface="Calibri"/>
              </a:rPr>
              <a:t>Parents’</a:t>
            </a:r>
            <a:r>
              <a:rPr sz="2800" b="1" spc="25">
                <a:latin typeface="Calibri"/>
                <a:cs typeface="Calibri"/>
              </a:rPr>
              <a:t> </a:t>
            </a:r>
            <a:r>
              <a:rPr sz="2800" b="1" spc="-15">
                <a:latin typeface="Calibri"/>
                <a:cs typeface="Calibri"/>
              </a:rPr>
              <a:t>Information</a:t>
            </a:r>
            <a:r>
              <a:rPr sz="2800" b="1" spc="10">
                <a:latin typeface="Calibri"/>
                <a:cs typeface="Calibri"/>
              </a:rPr>
              <a:t> </a:t>
            </a:r>
            <a:r>
              <a:rPr sz="2800" b="1" spc="-20">
                <a:latin typeface="Calibri"/>
                <a:cs typeface="Calibri"/>
              </a:rPr>
              <a:t>Evening</a:t>
            </a:r>
            <a:endParaRPr sz="2800">
              <a:latin typeface="Calibri"/>
              <a:cs typeface="Calibri"/>
            </a:endParaRPr>
          </a:p>
          <a:p>
            <a:pPr>
              <a:lnSpc>
                <a:spcPct val="100000"/>
              </a:lnSpc>
              <a:spcBef>
                <a:spcPts val="5"/>
              </a:spcBef>
            </a:pPr>
            <a:endParaRPr sz="2750">
              <a:latin typeface="Calibri"/>
              <a:cs typeface="Calibri"/>
            </a:endParaRPr>
          </a:p>
          <a:p>
            <a:pPr marL="12700" marR="3154680"/>
            <a:r>
              <a:rPr sz="2800" spc="-5">
                <a:latin typeface="Calibri"/>
                <a:cs typeface="Calibri"/>
              </a:rPr>
              <a:t>5.</a:t>
            </a:r>
            <a:r>
              <a:rPr lang="en-GB" sz="2800" spc="-5">
                <a:latin typeface="Calibri"/>
                <a:cs typeface="Calibri"/>
              </a:rPr>
              <a:t>00</a:t>
            </a:r>
            <a:r>
              <a:rPr sz="2800" spc="-5">
                <a:latin typeface="Calibri"/>
                <a:cs typeface="Calibri"/>
              </a:rPr>
              <a:t>pm</a:t>
            </a:r>
            <a:r>
              <a:rPr sz="2800" spc="15">
                <a:latin typeface="Calibri"/>
                <a:cs typeface="Calibri"/>
              </a:rPr>
              <a:t> </a:t>
            </a:r>
            <a:r>
              <a:rPr lang="en-GB" sz="2800" spc="-5">
                <a:latin typeface="Calibri"/>
                <a:cs typeface="Calibri"/>
              </a:rPr>
              <a:t>–</a:t>
            </a:r>
            <a:r>
              <a:rPr sz="2800" spc="-15">
                <a:latin typeface="Calibri"/>
                <a:cs typeface="Calibri"/>
              </a:rPr>
              <a:t> </a:t>
            </a:r>
            <a:r>
              <a:rPr lang="en-GB" sz="2800" spc="-15">
                <a:latin typeface="Calibri"/>
                <a:cs typeface="Calibri"/>
              </a:rPr>
              <a:t>Vice </a:t>
            </a:r>
            <a:r>
              <a:rPr sz="2800" spc="-20">
                <a:latin typeface="Calibri"/>
                <a:cs typeface="Calibri"/>
              </a:rPr>
              <a:t>Principal’s</a:t>
            </a:r>
            <a:r>
              <a:rPr sz="2800" spc="25">
                <a:latin typeface="Calibri"/>
                <a:cs typeface="Calibri"/>
              </a:rPr>
              <a:t> </a:t>
            </a:r>
            <a:r>
              <a:rPr lang="en-GB" sz="2800" spc="25">
                <a:latin typeface="Calibri"/>
                <a:cs typeface="Calibri"/>
              </a:rPr>
              <a:t>welcome</a:t>
            </a:r>
            <a:r>
              <a:rPr lang="en-GB" sz="2800" spc="-25">
                <a:latin typeface="Calibri"/>
                <a:cs typeface="Calibri"/>
              </a:rPr>
              <a:t> </a:t>
            </a:r>
            <a:r>
              <a:rPr lang="en-GB" sz="2800" spc="-620">
                <a:latin typeface="Calibri"/>
                <a:cs typeface="Calibri"/>
              </a:rPr>
              <a:t> </a:t>
            </a:r>
            <a:endParaRPr lang="en-GB" sz="2800" spc="-5">
              <a:latin typeface="Calibri"/>
              <a:cs typeface="Calibri"/>
            </a:endParaRPr>
          </a:p>
          <a:p>
            <a:pPr marL="469900" marR="3154680" indent="-457200">
              <a:buFont typeface="Arial"/>
              <a:buChar char="•"/>
            </a:pPr>
            <a:r>
              <a:rPr lang="en-GB" sz="2800" spc="-10">
                <a:latin typeface="Calibri"/>
                <a:cs typeface="Calibri"/>
              </a:rPr>
              <a:t>Maths</a:t>
            </a:r>
            <a:r>
              <a:rPr lang="en-GB" sz="2800" spc="15">
                <a:latin typeface="Calibri"/>
                <a:cs typeface="Calibri"/>
              </a:rPr>
              <a:t> </a:t>
            </a:r>
            <a:r>
              <a:rPr lang="en-GB" sz="2800" spc="-5">
                <a:latin typeface="Calibri"/>
                <a:cs typeface="Calibri"/>
              </a:rPr>
              <a:t>and</a:t>
            </a:r>
            <a:r>
              <a:rPr lang="en-GB" sz="2800" spc="10">
                <a:latin typeface="Calibri"/>
                <a:cs typeface="Calibri"/>
              </a:rPr>
              <a:t> </a:t>
            </a:r>
            <a:r>
              <a:rPr lang="en-GB" sz="2800" spc="-10">
                <a:latin typeface="Calibri"/>
                <a:cs typeface="Calibri"/>
              </a:rPr>
              <a:t>English </a:t>
            </a:r>
            <a:r>
              <a:rPr lang="en-GB" sz="2800" spc="-5">
                <a:latin typeface="Calibri"/>
                <a:cs typeface="Calibri"/>
              </a:rPr>
              <a:t> </a:t>
            </a:r>
            <a:endParaRPr lang="en-GB" sz="2800" spc="-5">
              <a:latin typeface="Calibri"/>
              <a:ea typeface="Calibri"/>
              <a:cs typeface="Calibri"/>
            </a:endParaRPr>
          </a:p>
          <a:p>
            <a:pPr marL="469900" marR="3154680" indent="-457200">
              <a:buFont typeface="Arial"/>
              <a:buChar char="•"/>
            </a:pPr>
            <a:r>
              <a:rPr lang="en-GB" sz="2800" spc="-15">
                <a:latin typeface="Calibri"/>
                <a:cs typeface="Calibri"/>
              </a:rPr>
              <a:t>Student</a:t>
            </a:r>
            <a:r>
              <a:rPr lang="en-GB" sz="2800" spc="30">
                <a:latin typeface="Calibri"/>
                <a:cs typeface="Calibri"/>
              </a:rPr>
              <a:t> </a:t>
            </a:r>
            <a:r>
              <a:rPr lang="en-GB" sz="2800" spc="-5">
                <a:latin typeface="Calibri"/>
                <a:cs typeface="Calibri"/>
              </a:rPr>
              <a:t>Services</a:t>
            </a:r>
            <a:endParaRPr lang="en-GB">
              <a:latin typeface="Calibri"/>
              <a:ea typeface="Calibri"/>
              <a:cs typeface="Calibri"/>
            </a:endParaRPr>
          </a:p>
          <a:p>
            <a:pPr marL="469900" marR="3154680" indent="-457200">
              <a:buFont typeface="Arial"/>
              <a:buChar char="•"/>
            </a:pPr>
            <a:r>
              <a:rPr lang="en-GB" sz="2800" spc="-5">
                <a:latin typeface="Calibri"/>
                <a:cs typeface="Calibri"/>
              </a:rPr>
              <a:t>Employability</a:t>
            </a:r>
            <a:endParaRPr lang="en-GB">
              <a:ea typeface="Calibri"/>
              <a:cs typeface="Calibri"/>
            </a:endParaRPr>
          </a:p>
          <a:p>
            <a:pPr marL="469900" marR="3154680" indent="-457200">
              <a:buFont typeface="Arial"/>
              <a:buChar char="•"/>
            </a:pPr>
            <a:r>
              <a:rPr lang="en-GB" sz="2800" spc="10">
                <a:latin typeface="Calibri"/>
                <a:cs typeface="Calibri"/>
              </a:rPr>
              <a:t>Inclusive Learning</a:t>
            </a:r>
            <a:endParaRPr lang="en-GB" sz="2800">
              <a:latin typeface="Calibri"/>
              <a:ea typeface="Calibri"/>
              <a:cs typeface="Calibri"/>
            </a:endParaRPr>
          </a:p>
          <a:p>
            <a:pPr marL="12700">
              <a:spcBef>
                <a:spcPts val="5"/>
              </a:spcBef>
            </a:pPr>
            <a:r>
              <a:rPr lang="en-GB" sz="2800" spc="-5">
                <a:latin typeface="Calibri"/>
                <a:cs typeface="Calibri"/>
              </a:rPr>
              <a:t>5.20pm</a:t>
            </a:r>
            <a:r>
              <a:rPr sz="2800" spc="40">
                <a:latin typeface="Calibri"/>
                <a:cs typeface="Calibri"/>
              </a:rPr>
              <a:t> </a:t>
            </a:r>
            <a:r>
              <a:rPr lang="en-GB" sz="2800" spc="-5">
                <a:latin typeface="Calibri"/>
                <a:cs typeface="Calibri"/>
              </a:rPr>
              <a:t>–</a:t>
            </a:r>
            <a:r>
              <a:rPr sz="2800" spc="10">
                <a:latin typeface="Calibri"/>
                <a:cs typeface="Calibri"/>
              </a:rPr>
              <a:t> </a:t>
            </a:r>
            <a:r>
              <a:rPr lang="en-GB" sz="2800" spc="10">
                <a:latin typeface="Calibri"/>
                <a:cs typeface="Calibri"/>
              </a:rPr>
              <a:t>Meet the </a:t>
            </a:r>
            <a:r>
              <a:rPr sz="2800" spc="-45">
                <a:latin typeface="Calibri"/>
                <a:cs typeface="Calibri"/>
              </a:rPr>
              <a:t>Tutors</a:t>
            </a:r>
            <a:endParaRPr lang="en-US" sz="2800">
              <a:latin typeface="Calibri"/>
              <a:ea typeface="Calibri"/>
              <a:cs typeface="Calibri"/>
            </a:endParaRPr>
          </a:p>
          <a:p>
            <a:pPr marL="12700">
              <a:spcBef>
                <a:spcPts val="5"/>
              </a:spcBef>
            </a:pPr>
            <a:r>
              <a:rPr lang="en-US" sz="2800" spc="-45">
                <a:ea typeface="+mn-lt"/>
                <a:cs typeface="+mn-lt"/>
                <a:hlinkClick r:id="rId9"/>
              </a:rPr>
              <a:t>https://stcg.ac.uk/merton-college/parent</a:t>
            </a:r>
            <a:endParaRPr lang="en-US">
              <a:ea typeface="+mn-lt"/>
              <a:cs typeface="+mn-lt"/>
            </a:endParaRPr>
          </a:p>
          <a:p>
            <a:pPr marL="12700">
              <a:spcBef>
                <a:spcPts val="5"/>
              </a:spcBef>
            </a:pPr>
            <a:endParaRPr lang="en-US" sz="2800" spc="-45">
              <a:ea typeface="Calibri"/>
              <a:cs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BC1C2B95-37B2-430D-93B2-477BCD670A7B}"/>
              </a:ext>
            </a:extLst>
          </p:cNvPr>
          <p:cNvSpPr/>
          <p:nvPr/>
        </p:nvSpPr>
        <p:spPr>
          <a:xfrm>
            <a:off x="863953" y="2495550"/>
            <a:ext cx="6257198" cy="392415"/>
          </a:xfrm>
          <a:prstGeom prst="rect">
            <a:avLst/>
          </a:prstGeom>
          <a:noFill/>
          <a:ln cap="flat">
            <a:noFill/>
            <a:prstDash val="solid"/>
          </a:ln>
        </p:spPr>
        <p:txBody>
          <a:bodyPr vert="horz" wrap="square" lIns="68580" tIns="34290" rIns="68580" bIns="34290" anchor="t" anchorCtr="0" compatLnSpc="1">
            <a:spAutoFit/>
          </a:bodyPr>
          <a:lstStyle/>
          <a:p>
            <a:pPr marL="0" marR="0" lvl="0" indent="0" algn="l" defTabSz="3429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US" sz="2100" b="1" i="0" u="none" strike="noStrike" kern="0" cap="none" spc="-90" normalizeH="0" baseline="0" noProof="0">
                <a:ln>
                  <a:noFill/>
                </a:ln>
                <a:solidFill>
                  <a:srgbClr val="FF0066"/>
                </a:solidFill>
                <a:effectLst/>
                <a:uLnTx/>
                <a:uFillTx/>
                <a:latin typeface="Helvetica" panose="020B0604020202020204" pitchFamily="2" charset="0"/>
                <a:ea typeface="+mn-ea"/>
                <a:cs typeface="+mn-cs"/>
                <a:hlinkClick r:id="rId2">
                  <a:extLst>
                    <a:ext uri="{A12FA001-AC4F-418D-AE19-62706E023703}">
                      <ahyp:hlinkClr xmlns:ahyp="http://schemas.microsoft.com/office/drawing/2018/hyperlinkcolor" val="tx"/>
                    </a:ext>
                  </a:extLst>
                </a:hlinkClick>
              </a:rPr>
              <a:t>mcstudent.support@stcg.ac.uk</a:t>
            </a:r>
            <a:r>
              <a:rPr kumimoji="0" lang="en-US" sz="2100" b="1" i="0" u="none" strike="noStrike" kern="0" cap="none" spc="-90" normalizeH="0" baseline="0" noProof="0">
                <a:ln>
                  <a:noFill/>
                </a:ln>
                <a:solidFill>
                  <a:srgbClr val="FF0066"/>
                </a:solidFill>
                <a:effectLst/>
                <a:uLnTx/>
                <a:uFillTx/>
                <a:latin typeface="Helvetica" panose="020B0604020202020204" pitchFamily="2" charset="0"/>
                <a:ea typeface="+mn-ea"/>
                <a:cs typeface="+mn-cs"/>
              </a:rPr>
              <a:t> </a:t>
            </a:r>
            <a:r>
              <a:rPr kumimoji="0" lang="en-US" sz="2100" b="1" i="0" u="none" strike="noStrike" kern="0" cap="none" spc="-90" normalizeH="0" baseline="0" noProof="0">
                <a:ln>
                  <a:noFill/>
                </a:ln>
                <a:solidFill>
                  <a:srgbClr val="FFFFFF"/>
                </a:solidFill>
                <a:effectLst/>
                <a:uLnTx/>
                <a:uFillTx/>
                <a:latin typeface="Helvetica" panose="020B0604020202020204" pitchFamily="2" charset="0"/>
                <a:ea typeface="+mn-ea"/>
                <a:cs typeface="+mn-cs"/>
              </a:rPr>
              <a:t>Merton College</a:t>
            </a:r>
            <a:endParaRPr kumimoji="0" lang="en-GB" sz="2100" b="0" i="0" u="none" strike="noStrike" kern="0" cap="none" spc="0" normalizeH="0" baseline="0" noProof="0">
              <a:ln>
                <a:noFill/>
              </a:ln>
              <a:solidFill>
                <a:srgbClr val="000000"/>
              </a:solidFill>
              <a:effectLst/>
              <a:uLnTx/>
              <a:uFillTx/>
              <a:latin typeface="Helvetica" panose="020B0604020202020204" pitchFamily="2" charset="0"/>
              <a:ea typeface="+mn-ea"/>
              <a:cs typeface="+mn-cs"/>
            </a:endParaRPr>
          </a:p>
        </p:txBody>
      </p:sp>
      <p:sp>
        <p:nvSpPr>
          <p:cNvPr id="3" name="Rectangle 2">
            <a:extLst>
              <a:ext uri="{FF2B5EF4-FFF2-40B4-BE49-F238E27FC236}">
                <a16:creationId xmlns:a16="http://schemas.microsoft.com/office/drawing/2014/main" id="{C07A117B-9C0F-4D3F-9C69-1D1C93A96542}"/>
              </a:ext>
            </a:extLst>
          </p:cNvPr>
          <p:cNvSpPr/>
          <p:nvPr/>
        </p:nvSpPr>
        <p:spPr>
          <a:xfrm>
            <a:off x="803743" y="3066628"/>
            <a:ext cx="8041679" cy="964880"/>
          </a:xfrm>
          <a:prstGeom prst="rect">
            <a:avLst/>
          </a:prstGeom>
        </p:spPr>
        <p:txBody>
          <a:bodyPr wrap="square" lIns="91440" tIns="45720" rIns="91440" bIns="45720" anchor="t">
            <a:spAutoFit/>
          </a:bodyPr>
          <a:lstStyle/>
          <a:p>
            <a:pPr defTabSz="514350">
              <a:lnSpc>
                <a:spcPct val="90000"/>
              </a:lnSpc>
              <a:spcBef>
                <a:spcPts val="563"/>
              </a:spcBef>
              <a:buClr>
                <a:srgbClr val="E4242A"/>
              </a:buClr>
              <a:buSzPct val="150000"/>
              <a:defRPr/>
            </a:pPr>
            <a:r>
              <a:rPr kumimoji="0" lang="en-US" sz="2100" b="0" i="0" u="none" strike="noStrike" kern="1200" cap="none" spc="-15" normalizeH="0" baseline="0" noProof="0">
                <a:ln>
                  <a:noFill/>
                </a:ln>
                <a:solidFill>
                  <a:prstClr val="white"/>
                </a:solidFill>
                <a:effectLst/>
                <a:uLnTx/>
                <a:uFillTx/>
                <a:latin typeface="Helvetica"/>
                <a:cs typeface="Helvetica"/>
              </a:rPr>
              <a:t>If you would like to speak to one of the team about anything we have covered </a:t>
            </a:r>
            <a:r>
              <a:rPr lang="en-US" sz="2100" spc="-15">
                <a:solidFill>
                  <a:prstClr val="white"/>
                </a:solidFill>
                <a:latin typeface="Helvetica"/>
                <a:cs typeface="Helvetica"/>
              </a:rPr>
              <a:t>tonight, please</a:t>
            </a:r>
            <a:r>
              <a:rPr kumimoji="0" lang="en-US" sz="2100" b="0" i="0" u="none" strike="noStrike" kern="1200" cap="none" spc="-15" normalizeH="0" baseline="0" noProof="0">
                <a:ln>
                  <a:noFill/>
                </a:ln>
                <a:solidFill>
                  <a:prstClr val="white"/>
                </a:solidFill>
                <a:effectLst/>
                <a:uLnTx/>
                <a:uFillTx/>
                <a:latin typeface="Helvetica"/>
                <a:cs typeface="Helvetica"/>
              </a:rPr>
              <a:t> email</a:t>
            </a:r>
            <a:r>
              <a:rPr lang="en-US" sz="2100" spc="-15">
                <a:solidFill>
                  <a:prstClr val="white"/>
                </a:solidFill>
                <a:latin typeface="Helvetica"/>
                <a:cs typeface="Helvetica"/>
              </a:rPr>
              <a:t> or come and talk to us after this presentation</a:t>
            </a:r>
            <a:r>
              <a:rPr kumimoji="0" lang="en-US" sz="2100" b="0" i="0" u="none" strike="noStrike" kern="1200" cap="none" spc="-15" normalizeH="0" baseline="0" noProof="0">
                <a:ln>
                  <a:noFill/>
                </a:ln>
                <a:solidFill>
                  <a:prstClr val="white"/>
                </a:solidFill>
                <a:effectLst/>
                <a:uLnTx/>
                <a:uFillTx/>
                <a:latin typeface="Helvetica"/>
                <a:cs typeface="Helvetica"/>
              </a:rPr>
              <a:t>.</a:t>
            </a:r>
            <a:r>
              <a:rPr lang="en-US" sz="2100" spc="-15">
                <a:solidFill>
                  <a:prstClr val="white"/>
                </a:solidFill>
                <a:latin typeface="Helvetica"/>
                <a:cs typeface="Helvetica"/>
              </a:rPr>
              <a:t> </a:t>
            </a:r>
            <a:endParaRPr kumimoji="0" lang="en-US" sz="2100" b="0" i="0" u="none" strike="noStrike" kern="1200" cap="none" spc="-15" normalizeH="0" baseline="0" noProof="0">
              <a:ln>
                <a:noFill/>
              </a:ln>
              <a:solidFill>
                <a:prstClr val="white"/>
              </a:solidFill>
              <a:effectLst/>
              <a:uLnTx/>
              <a:uFillTx/>
              <a:latin typeface="Helvetica" panose="020B0604020202020204" pitchFamily="2" charset="0"/>
              <a:ea typeface="+mn-ea"/>
              <a:cs typeface="+mn-cs"/>
            </a:endParaRPr>
          </a:p>
        </p:txBody>
      </p:sp>
      <p:sp>
        <p:nvSpPr>
          <p:cNvPr id="4" name="Freeform 185">
            <a:extLst>
              <a:ext uri="{FF2B5EF4-FFF2-40B4-BE49-F238E27FC236}">
                <a16:creationId xmlns:a16="http://schemas.microsoft.com/office/drawing/2014/main" id="{AAE989D8-54A8-4762-8796-071968D983CF}"/>
              </a:ext>
            </a:extLst>
          </p:cNvPr>
          <p:cNvSpPr/>
          <p:nvPr/>
        </p:nvSpPr>
        <p:spPr>
          <a:xfrm>
            <a:off x="6705600" y="1791550"/>
            <a:ext cx="1373507" cy="1050673"/>
          </a:xfrm>
          <a:custGeom>
            <a:avLst/>
            <a:gdLst>
              <a:gd name="f0" fmla="val 10800000"/>
              <a:gd name="f1" fmla="val 5400000"/>
              <a:gd name="f2" fmla="val 180"/>
              <a:gd name="f3" fmla="val w"/>
              <a:gd name="f4" fmla="val h"/>
              <a:gd name="f5" fmla="val 0"/>
              <a:gd name="f6" fmla="val 619"/>
              <a:gd name="f7" fmla="val 472"/>
              <a:gd name="f8" fmla="val 545"/>
              <a:gd name="f9" fmla="val 73"/>
              <a:gd name="f10" fmla="val 29"/>
              <a:gd name="f11" fmla="val 30"/>
              <a:gd name="f12" fmla="val 397"/>
              <a:gd name="f13" fmla="val 442"/>
              <a:gd name="f14" fmla="val 471"/>
              <a:gd name="f15" fmla="val 589"/>
              <a:gd name="f16" fmla="val 618"/>
              <a:gd name="f17" fmla="val 559"/>
              <a:gd name="f18" fmla="val 44"/>
              <a:gd name="f19" fmla="val 309"/>
              <a:gd name="f20" fmla="val 235"/>
              <a:gd name="f21" fmla="val 59"/>
              <a:gd name="f22" fmla="val 206"/>
              <a:gd name="f23" fmla="val 221"/>
              <a:gd name="f24" fmla="val 427"/>
              <a:gd name="f25" fmla="val 236"/>
              <a:gd name="f26" fmla="val 294"/>
              <a:gd name="f27" fmla="val 368"/>
              <a:gd name="f28" fmla="val 412"/>
              <a:gd name="f29" fmla="+- 0 0 -90"/>
              <a:gd name="f30" fmla="*/ f3 1 619"/>
              <a:gd name="f31" fmla="*/ f4 1 472"/>
              <a:gd name="f32" fmla="+- f7 0 f5"/>
              <a:gd name="f33" fmla="+- f6 0 f5"/>
              <a:gd name="f34" fmla="*/ f29 f0 1"/>
              <a:gd name="f35" fmla="*/ f33 1 619"/>
              <a:gd name="f36" fmla="*/ f32 1 472"/>
              <a:gd name="f37" fmla="*/ 545 f33 1"/>
              <a:gd name="f38" fmla="*/ 0 f32 1"/>
              <a:gd name="f39" fmla="*/ 73 f33 1"/>
              <a:gd name="f40" fmla="*/ 0 f33 1"/>
              <a:gd name="f41" fmla="*/ 73 f32 1"/>
              <a:gd name="f42" fmla="*/ 397 f32 1"/>
              <a:gd name="f43" fmla="*/ 471 f32 1"/>
              <a:gd name="f44" fmla="*/ 618 f33 1"/>
              <a:gd name="f45" fmla="*/ 559 f33 1"/>
              <a:gd name="f46" fmla="*/ 44 f32 1"/>
              <a:gd name="f47" fmla="*/ 309 f33 1"/>
              <a:gd name="f48" fmla="*/ 235 f32 1"/>
              <a:gd name="f49" fmla="*/ 59 f33 1"/>
              <a:gd name="f50" fmla="*/ 29 f33 1"/>
              <a:gd name="f51" fmla="*/ 206 f33 1"/>
              <a:gd name="f52" fmla="*/ 221 f32 1"/>
              <a:gd name="f53" fmla="*/ 427 f32 1"/>
              <a:gd name="f54" fmla="*/ 236 f33 1"/>
              <a:gd name="f55" fmla="*/ 294 f32 1"/>
              <a:gd name="f56" fmla="*/ 368 f33 1"/>
              <a:gd name="f57" fmla="*/ 589 f33 1"/>
              <a:gd name="f58" fmla="*/ 412 f33 1"/>
              <a:gd name="f59" fmla="*/ f34 1 f2"/>
              <a:gd name="f60" fmla="*/ f37 1 619"/>
              <a:gd name="f61" fmla="*/ f38 1 472"/>
              <a:gd name="f62" fmla="*/ f39 1 619"/>
              <a:gd name="f63" fmla="*/ f40 1 619"/>
              <a:gd name="f64" fmla="*/ f41 1 472"/>
              <a:gd name="f65" fmla="*/ f42 1 472"/>
              <a:gd name="f66" fmla="*/ f43 1 472"/>
              <a:gd name="f67" fmla="*/ f44 1 619"/>
              <a:gd name="f68" fmla="*/ f45 1 619"/>
              <a:gd name="f69" fmla="*/ f46 1 472"/>
              <a:gd name="f70" fmla="*/ f47 1 619"/>
              <a:gd name="f71" fmla="*/ f48 1 472"/>
              <a:gd name="f72" fmla="*/ f49 1 619"/>
              <a:gd name="f73" fmla="*/ f50 1 619"/>
              <a:gd name="f74" fmla="*/ f51 1 619"/>
              <a:gd name="f75" fmla="*/ f52 1 472"/>
              <a:gd name="f76" fmla="*/ f53 1 472"/>
              <a:gd name="f77" fmla="*/ f54 1 619"/>
              <a:gd name="f78" fmla="*/ f55 1 472"/>
              <a:gd name="f79" fmla="*/ f56 1 619"/>
              <a:gd name="f80" fmla="*/ f57 1 619"/>
              <a:gd name="f81" fmla="*/ f58 1 619"/>
              <a:gd name="f82" fmla="*/ 0 1 f35"/>
              <a:gd name="f83" fmla="*/ f6 1 f35"/>
              <a:gd name="f84" fmla="*/ 0 1 f36"/>
              <a:gd name="f85" fmla="*/ f7 1 f36"/>
              <a:gd name="f86" fmla="+- f59 0 f1"/>
              <a:gd name="f87" fmla="*/ f60 1 f35"/>
              <a:gd name="f88" fmla="*/ f61 1 f36"/>
              <a:gd name="f89" fmla="*/ f62 1 f35"/>
              <a:gd name="f90" fmla="*/ f63 1 f35"/>
              <a:gd name="f91" fmla="*/ f64 1 f36"/>
              <a:gd name="f92" fmla="*/ f65 1 f36"/>
              <a:gd name="f93" fmla="*/ f66 1 f36"/>
              <a:gd name="f94" fmla="*/ f67 1 f35"/>
              <a:gd name="f95" fmla="*/ f68 1 f35"/>
              <a:gd name="f96" fmla="*/ f69 1 f36"/>
              <a:gd name="f97" fmla="*/ f70 1 f35"/>
              <a:gd name="f98" fmla="*/ f71 1 f36"/>
              <a:gd name="f99" fmla="*/ f72 1 f35"/>
              <a:gd name="f100" fmla="*/ f73 1 f35"/>
              <a:gd name="f101" fmla="*/ f74 1 f35"/>
              <a:gd name="f102" fmla="*/ f75 1 f36"/>
              <a:gd name="f103" fmla="*/ f76 1 f36"/>
              <a:gd name="f104" fmla="*/ f77 1 f35"/>
              <a:gd name="f105" fmla="*/ f78 1 f36"/>
              <a:gd name="f106" fmla="*/ f79 1 f35"/>
              <a:gd name="f107" fmla="*/ f80 1 f35"/>
              <a:gd name="f108" fmla="*/ f81 1 f35"/>
              <a:gd name="f109" fmla="*/ f82 f30 1"/>
              <a:gd name="f110" fmla="*/ f83 f30 1"/>
              <a:gd name="f111" fmla="*/ f85 f31 1"/>
              <a:gd name="f112" fmla="*/ f84 f31 1"/>
              <a:gd name="f113" fmla="*/ f87 f30 1"/>
              <a:gd name="f114" fmla="*/ f88 f31 1"/>
              <a:gd name="f115" fmla="*/ f89 f30 1"/>
              <a:gd name="f116" fmla="*/ f90 f30 1"/>
              <a:gd name="f117" fmla="*/ f91 f31 1"/>
              <a:gd name="f118" fmla="*/ f92 f31 1"/>
              <a:gd name="f119" fmla="*/ f93 f31 1"/>
              <a:gd name="f120" fmla="*/ f94 f30 1"/>
              <a:gd name="f121" fmla="*/ f95 f30 1"/>
              <a:gd name="f122" fmla="*/ f96 f31 1"/>
              <a:gd name="f123" fmla="*/ f97 f30 1"/>
              <a:gd name="f124" fmla="*/ f98 f31 1"/>
              <a:gd name="f125" fmla="*/ f99 f30 1"/>
              <a:gd name="f126" fmla="*/ f100 f30 1"/>
              <a:gd name="f127" fmla="*/ f101 f30 1"/>
              <a:gd name="f128" fmla="*/ f102 f31 1"/>
              <a:gd name="f129" fmla="*/ f103 f31 1"/>
              <a:gd name="f130" fmla="*/ f104 f30 1"/>
              <a:gd name="f131" fmla="*/ f105 f31 1"/>
              <a:gd name="f132" fmla="*/ f106 f30 1"/>
              <a:gd name="f133" fmla="*/ f107 f30 1"/>
              <a:gd name="f134" fmla="*/ f108 f30 1"/>
            </a:gdLst>
            <a:ahLst/>
            <a:cxnLst>
              <a:cxn ang="3cd4">
                <a:pos x="hc" y="t"/>
              </a:cxn>
              <a:cxn ang="0">
                <a:pos x="r" y="vc"/>
              </a:cxn>
              <a:cxn ang="cd4">
                <a:pos x="hc" y="b"/>
              </a:cxn>
              <a:cxn ang="cd2">
                <a:pos x="l" y="vc"/>
              </a:cxn>
              <a:cxn ang="f86">
                <a:pos x="f113" y="f114"/>
              </a:cxn>
              <a:cxn ang="f86">
                <a:pos x="f113" y="f114"/>
              </a:cxn>
              <a:cxn ang="f86">
                <a:pos x="f115" y="f114"/>
              </a:cxn>
              <a:cxn ang="f86">
                <a:pos x="f116" y="f117"/>
              </a:cxn>
              <a:cxn ang="f86">
                <a:pos x="f116" y="f118"/>
              </a:cxn>
              <a:cxn ang="f86">
                <a:pos x="f115" y="f119"/>
              </a:cxn>
              <a:cxn ang="f86">
                <a:pos x="f113" y="f119"/>
              </a:cxn>
              <a:cxn ang="f86">
                <a:pos x="f120" y="f118"/>
              </a:cxn>
              <a:cxn ang="f86">
                <a:pos x="f120" y="f117"/>
              </a:cxn>
              <a:cxn ang="f86">
                <a:pos x="f113" y="f114"/>
              </a:cxn>
              <a:cxn ang="f86">
                <a:pos x="f121" y="f122"/>
              </a:cxn>
              <a:cxn ang="f86">
                <a:pos x="f121" y="f122"/>
              </a:cxn>
              <a:cxn ang="f86">
                <a:pos x="f123" y="f124"/>
              </a:cxn>
              <a:cxn ang="f86">
                <a:pos x="f125" y="f122"/>
              </a:cxn>
              <a:cxn ang="f86">
                <a:pos x="f121" y="f122"/>
              </a:cxn>
              <a:cxn ang="f86">
                <a:pos x="f126" y="f118"/>
              </a:cxn>
              <a:cxn ang="f86">
                <a:pos x="f126" y="f118"/>
              </a:cxn>
              <a:cxn ang="f86">
                <a:pos x="f126" y="f117"/>
              </a:cxn>
              <a:cxn ang="f86">
                <a:pos x="f127" y="f128"/>
              </a:cxn>
              <a:cxn ang="f86">
                <a:pos x="f126" y="f118"/>
              </a:cxn>
              <a:cxn ang="f86">
                <a:pos x="f125" y="f129"/>
              </a:cxn>
              <a:cxn ang="f86">
                <a:pos x="f125" y="f129"/>
              </a:cxn>
              <a:cxn ang="f86">
                <a:pos x="f130" y="f124"/>
              </a:cxn>
              <a:cxn ang="f86">
                <a:pos x="f123" y="f131"/>
              </a:cxn>
              <a:cxn ang="f86">
                <a:pos x="f132" y="f124"/>
              </a:cxn>
              <a:cxn ang="f86">
                <a:pos x="f121" y="f129"/>
              </a:cxn>
              <a:cxn ang="f86">
                <a:pos x="f125" y="f129"/>
              </a:cxn>
              <a:cxn ang="f86">
                <a:pos x="f133" y="f118"/>
              </a:cxn>
              <a:cxn ang="f86">
                <a:pos x="f133" y="f118"/>
              </a:cxn>
              <a:cxn ang="f86">
                <a:pos x="f133" y="f118"/>
              </a:cxn>
              <a:cxn ang="f86">
                <a:pos x="f134" y="f128"/>
              </a:cxn>
              <a:cxn ang="f86">
                <a:pos x="f133" y="f117"/>
              </a:cxn>
              <a:cxn ang="f86">
                <a:pos x="f133" y="f118"/>
              </a:cxn>
            </a:cxnLst>
            <a:rect l="f109" t="f112" r="f110" b="f111"/>
            <a:pathLst>
              <a:path w="619" h="472">
                <a:moveTo>
                  <a:pt x="f8" y="f5"/>
                </a:moveTo>
                <a:lnTo>
                  <a:pt x="f8" y="f5"/>
                </a:lnTo>
                <a:cubicBezTo>
                  <a:pt x="f9" y="f5"/>
                  <a:pt x="f9" y="f5"/>
                  <a:pt x="f9" y="f5"/>
                </a:cubicBezTo>
                <a:cubicBezTo>
                  <a:pt x="f10" y="f5"/>
                  <a:pt x="f5" y="f11"/>
                  <a:pt x="f5" y="f9"/>
                </a:cubicBezTo>
                <a:cubicBezTo>
                  <a:pt x="f5" y="f12"/>
                  <a:pt x="f5" y="f12"/>
                  <a:pt x="f5" y="f12"/>
                </a:cubicBezTo>
                <a:cubicBezTo>
                  <a:pt x="f5" y="f13"/>
                  <a:pt x="f10" y="f14"/>
                  <a:pt x="f9" y="f14"/>
                </a:cubicBezTo>
                <a:cubicBezTo>
                  <a:pt x="f8" y="f14"/>
                  <a:pt x="f8" y="f14"/>
                  <a:pt x="f8" y="f14"/>
                </a:cubicBezTo>
                <a:cubicBezTo>
                  <a:pt x="f15" y="f14"/>
                  <a:pt x="f16" y="f13"/>
                  <a:pt x="f16" y="f12"/>
                </a:cubicBezTo>
                <a:cubicBezTo>
                  <a:pt x="f16" y="f9"/>
                  <a:pt x="f16" y="f9"/>
                  <a:pt x="f16" y="f9"/>
                </a:cubicBezTo>
                <a:cubicBezTo>
                  <a:pt x="f16" y="f11"/>
                  <a:pt x="f15" y="f5"/>
                  <a:pt x="f8" y="f5"/>
                </a:cubicBezTo>
                <a:close/>
                <a:moveTo>
                  <a:pt x="f17" y="f18"/>
                </a:moveTo>
                <a:lnTo>
                  <a:pt x="f17" y="f18"/>
                </a:lnTo>
                <a:cubicBezTo>
                  <a:pt x="f19" y="f20"/>
                  <a:pt x="f19" y="f20"/>
                  <a:pt x="f19" y="f20"/>
                </a:cubicBezTo>
                <a:cubicBezTo>
                  <a:pt x="f21" y="f18"/>
                  <a:pt x="f21" y="f18"/>
                  <a:pt x="f21" y="f18"/>
                </a:cubicBezTo>
                <a:lnTo>
                  <a:pt x="f17" y="f18"/>
                </a:lnTo>
                <a:close/>
                <a:moveTo>
                  <a:pt x="f10" y="f12"/>
                </a:moveTo>
                <a:lnTo>
                  <a:pt x="f10" y="f12"/>
                </a:lnTo>
                <a:cubicBezTo>
                  <a:pt x="f10" y="f9"/>
                  <a:pt x="f10" y="f9"/>
                  <a:pt x="f10" y="f9"/>
                </a:cubicBezTo>
                <a:cubicBezTo>
                  <a:pt x="f22" y="f23"/>
                  <a:pt x="f22" y="f23"/>
                  <a:pt x="f22" y="f23"/>
                </a:cubicBezTo>
                <a:cubicBezTo>
                  <a:pt x="f10" y="f12"/>
                  <a:pt x="f10" y="f12"/>
                  <a:pt x="f10" y="f12"/>
                </a:cubicBezTo>
                <a:close/>
                <a:moveTo>
                  <a:pt x="f21" y="f24"/>
                </a:moveTo>
                <a:lnTo>
                  <a:pt x="f21" y="f24"/>
                </a:lnTo>
                <a:cubicBezTo>
                  <a:pt x="f25" y="f20"/>
                  <a:pt x="f25" y="f20"/>
                  <a:pt x="f25" y="f20"/>
                </a:cubicBezTo>
                <a:cubicBezTo>
                  <a:pt x="f19" y="f26"/>
                  <a:pt x="f19" y="f26"/>
                  <a:pt x="f19" y="f26"/>
                </a:cubicBezTo>
                <a:cubicBezTo>
                  <a:pt x="f27" y="f20"/>
                  <a:pt x="f27" y="f20"/>
                  <a:pt x="f27" y="f20"/>
                </a:cubicBezTo>
                <a:cubicBezTo>
                  <a:pt x="f17" y="f24"/>
                  <a:pt x="f17" y="f24"/>
                  <a:pt x="f17" y="f24"/>
                </a:cubicBezTo>
                <a:cubicBezTo>
                  <a:pt x="f8" y="f24"/>
                  <a:pt x="f9" y="f24"/>
                  <a:pt x="f21" y="f24"/>
                </a:cubicBezTo>
                <a:close/>
                <a:moveTo>
                  <a:pt x="f15" y="f12"/>
                </a:moveTo>
                <a:lnTo>
                  <a:pt x="f15" y="f12"/>
                </a:lnTo>
                <a:lnTo>
                  <a:pt x="f15" y="f12"/>
                </a:lnTo>
                <a:cubicBezTo>
                  <a:pt x="f28" y="f23"/>
                  <a:pt x="f28" y="f23"/>
                  <a:pt x="f28" y="f23"/>
                </a:cubicBezTo>
                <a:cubicBezTo>
                  <a:pt x="f15" y="f9"/>
                  <a:pt x="f15" y="f9"/>
                  <a:pt x="f15" y="f9"/>
                </a:cubicBezTo>
                <a:lnTo>
                  <a:pt x="f15" y="f12"/>
                </a:lnTo>
                <a:close/>
              </a:path>
            </a:pathLst>
          </a:custGeom>
          <a:solidFill>
            <a:srgbClr val="FFFFFF"/>
          </a:solidFill>
          <a:ln cap="flat">
            <a:noFill/>
            <a:prstDash val="solid"/>
          </a:ln>
        </p:spPr>
        <p:txBody>
          <a:bodyPr vert="horz" wrap="none" lIns="182813" tIns="91410" rIns="182813" bIns="91410" anchor="ctr" anchorCtr="0" compatLnSpc="1">
            <a:noAutofit/>
          </a:bodyPr>
          <a:lstStyle/>
          <a:p>
            <a:pPr marL="0" marR="0" lvl="0" indent="0" algn="l" defTabSz="3429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7199" b="0" i="0" u="none" strike="noStrike" kern="0" cap="none" spc="0" normalizeH="0" baseline="0" noProof="0">
              <a:ln>
                <a:noFill/>
              </a:ln>
              <a:solidFill>
                <a:srgbClr val="000000"/>
              </a:solidFill>
              <a:effectLst/>
              <a:uLnTx/>
              <a:uFillTx/>
              <a:latin typeface="Sinkin Sans 300 Light"/>
              <a:ea typeface="+mn-ea"/>
              <a:cs typeface="+mn-cs"/>
            </a:endParaRPr>
          </a:p>
        </p:txBody>
      </p:sp>
    </p:spTree>
    <p:extLst>
      <p:ext uri="{BB962C8B-B14F-4D97-AF65-F5344CB8AC3E}">
        <p14:creationId xmlns:p14="http://schemas.microsoft.com/office/powerpoint/2010/main" val="27960188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785343-5D24-4118-A2E4-665D196F60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514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descr="A person in a suit standing in front of a fireplace&#10;&#10;Description automatically generated">
            <a:extLst>
              <a:ext uri="{FF2B5EF4-FFF2-40B4-BE49-F238E27FC236}">
                <a16:creationId xmlns:a16="http://schemas.microsoft.com/office/drawing/2014/main" id="{DBBA78E1-BA6B-9570-FBB8-A7335AE14933}"/>
              </a:ext>
            </a:extLst>
          </p:cNvPr>
          <p:cNvPicPr>
            <a:picLocks noChangeAspect="1"/>
          </p:cNvPicPr>
          <p:nvPr/>
        </p:nvPicPr>
        <p:blipFill rotWithShape="1">
          <a:blip r:embed="rId2"/>
          <a:srcRect t="1683" r="4" b="26552"/>
          <a:stretch/>
        </p:blipFill>
        <p:spPr>
          <a:xfrm>
            <a:off x="1" y="-4676"/>
            <a:ext cx="2441552" cy="1879091"/>
          </a:xfrm>
          <a:custGeom>
            <a:avLst/>
            <a:gdLst/>
            <a:ahLst/>
            <a:cxnLst/>
            <a:rect l="l" t="t" r="r" b="b"/>
            <a:pathLst>
              <a:path w="3255403" h="2505456">
                <a:moveTo>
                  <a:pt x="0" y="0"/>
                </a:moveTo>
                <a:lnTo>
                  <a:pt x="3255403" y="0"/>
                </a:lnTo>
                <a:lnTo>
                  <a:pt x="2094477" y="2505456"/>
                </a:lnTo>
                <a:lnTo>
                  <a:pt x="0" y="2505456"/>
                </a:lnTo>
                <a:close/>
              </a:path>
            </a:pathLst>
          </a:custGeom>
        </p:spPr>
      </p:pic>
      <p:pic>
        <p:nvPicPr>
          <p:cNvPr id="5" name="Picture 4" descr="A group of people in a warehouse&#10;&#10;Description automatically generated">
            <a:extLst>
              <a:ext uri="{FF2B5EF4-FFF2-40B4-BE49-F238E27FC236}">
                <a16:creationId xmlns:a16="http://schemas.microsoft.com/office/drawing/2014/main" id="{995E4BBD-4BE5-F89E-0FD8-3FDDA6A4E2EB}"/>
              </a:ext>
            </a:extLst>
          </p:cNvPr>
          <p:cNvPicPr>
            <a:picLocks noChangeAspect="1"/>
          </p:cNvPicPr>
          <p:nvPr/>
        </p:nvPicPr>
        <p:blipFill rotWithShape="1">
          <a:blip r:embed="rId3"/>
          <a:srcRect t="18992" b="3379"/>
          <a:stretch/>
        </p:blipFill>
        <p:spPr>
          <a:xfrm>
            <a:off x="5536407" y="10"/>
            <a:ext cx="3607593" cy="1876367"/>
          </a:xfrm>
          <a:custGeom>
            <a:avLst/>
            <a:gdLst/>
            <a:ahLst/>
            <a:cxnLst/>
            <a:rect l="l" t="t" r="r" b="b"/>
            <a:pathLst>
              <a:path w="4810125" h="2501837">
                <a:moveTo>
                  <a:pt x="1159248" y="0"/>
                </a:moveTo>
                <a:lnTo>
                  <a:pt x="4810125" y="0"/>
                </a:lnTo>
                <a:lnTo>
                  <a:pt x="4810125" y="2501837"/>
                </a:lnTo>
                <a:lnTo>
                  <a:pt x="0" y="2501837"/>
                </a:lnTo>
                <a:close/>
              </a:path>
            </a:pathLst>
          </a:custGeom>
        </p:spPr>
      </p:pic>
      <p:pic>
        <p:nvPicPr>
          <p:cNvPr id="3" name="Picture 2" descr="C:\Users\angela.woolnough\AppData\Local\Microsoft\Windows\INetCache\Content.MSO\D999F649.tmp">
            <a:extLst>
              <a:ext uri="{FF2B5EF4-FFF2-40B4-BE49-F238E27FC236}">
                <a16:creationId xmlns:a16="http://schemas.microsoft.com/office/drawing/2014/main" id="{1CB20DAC-C38C-DF34-91BA-237AC5203BA8}"/>
              </a:ext>
            </a:extLst>
          </p:cNvPr>
          <p:cNvPicPr>
            <a:picLocks noChangeAspect="1"/>
          </p:cNvPicPr>
          <p:nvPr/>
        </p:nvPicPr>
        <p:blipFill rotWithShape="1">
          <a:blip r:embed="rId4"/>
          <a:srcRect t="16766" r="-1" b="13790"/>
          <a:stretch/>
        </p:blipFill>
        <p:spPr>
          <a:xfrm>
            <a:off x="3506652" y="-4676"/>
            <a:ext cx="2758363" cy="1879091"/>
          </a:xfrm>
          <a:custGeom>
            <a:avLst/>
            <a:gdLst/>
            <a:ahLst/>
            <a:cxnLst/>
            <a:rect l="l" t="t" r="r" b="b"/>
            <a:pathLst>
              <a:path w="3677817" h="2505456">
                <a:moveTo>
                  <a:pt x="1160926" y="0"/>
                </a:moveTo>
                <a:lnTo>
                  <a:pt x="3677817" y="0"/>
                </a:lnTo>
                <a:lnTo>
                  <a:pt x="2516891" y="2505456"/>
                </a:lnTo>
                <a:lnTo>
                  <a:pt x="0" y="2505456"/>
                </a:lnTo>
                <a:close/>
              </a:path>
            </a:pathLst>
          </a:custGeom>
        </p:spPr>
      </p:pic>
      <p:pic>
        <p:nvPicPr>
          <p:cNvPr id="6" name="Picture 5" descr="cid:09e97d50-5f10-48c9-8b43-dbf960a656b9">
            <a:extLst>
              <a:ext uri="{FF2B5EF4-FFF2-40B4-BE49-F238E27FC236}">
                <a16:creationId xmlns:a16="http://schemas.microsoft.com/office/drawing/2014/main" id="{183ACAA7-01AE-9C89-A0C8-6D3118E0E0B4}"/>
              </a:ext>
            </a:extLst>
          </p:cNvPr>
          <p:cNvPicPr>
            <a:picLocks noChangeAspect="1"/>
          </p:cNvPicPr>
          <p:nvPr/>
        </p:nvPicPr>
        <p:blipFill rotWithShape="1">
          <a:blip r:embed="rId5"/>
          <a:srcRect t="4009" b="7031"/>
          <a:stretch/>
        </p:blipFill>
        <p:spPr>
          <a:xfrm>
            <a:off x="4014786" y="1995066"/>
            <a:ext cx="5129213" cy="3148434"/>
          </a:xfrm>
          <a:custGeom>
            <a:avLst/>
            <a:gdLst/>
            <a:ahLst/>
            <a:cxnLst/>
            <a:rect l="l" t="t" r="r" b="b"/>
            <a:pathLst>
              <a:path w="6838950" h="4197911">
                <a:moveTo>
                  <a:pt x="1945141" y="0"/>
                </a:moveTo>
                <a:lnTo>
                  <a:pt x="1951364" y="0"/>
                </a:lnTo>
                <a:lnTo>
                  <a:pt x="3141155" y="0"/>
                </a:lnTo>
                <a:lnTo>
                  <a:pt x="4791200" y="0"/>
                </a:lnTo>
                <a:lnTo>
                  <a:pt x="6838950" y="0"/>
                </a:lnTo>
                <a:lnTo>
                  <a:pt x="6838950" y="4197911"/>
                </a:lnTo>
                <a:lnTo>
                  <a:pt x="0" y="4197911"/>
                </a:lnTo>
                <a:close/>
              </a:path>
            </a:pathLst>
          </a:custGeom>
        </p:spPr>
      </p:pic>
      <p:sp>
        <p:nvSpPr>
          <p:cNvPr id="15" name="Freeform 11">
            <a:extLst>
              <a:ext uri="{FF2B5EF4-FFF2-40B4-BE49-F238E27FC236}">
                <a16:creationId xmlns:a16="http://schemas.microsoft.com/office/drawing/2014/main" id="{32F4D216-10B7-4DCA-A0A1-068E9E32F4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995068"/>
            <a:ext cx="5341893" cy="3148433"/>
          </a:xfrm>
          <a:custGeom>
            <a:avLst/>
            <a:gdLst>
              <a:gd name="connsiteX0" fmla="*/ 0 w 7122523"/>
              <a:gd name="connsiteY0" fmla="*/ 4197911 h 4197911"/>
              <a:gd name="connsiteX1" fmla="*/ 7122523 w 7122523"/>
              <a:gd name="connsiteY1" fmla="*/ 4197911 h 4197911"/>
              <a:gd name="connsiteX2" fmla="*/ 5177382 w 7122523"/>
              <a:gd name="connsiteY2" fmla="*/ 0 h 4197911"/>
              <a:gd name="connsiteX3" fmla="*/ 5171159 w 7122523"/>
              <a:gd name="connsiteY3" fmla="*/ 0 h 4197911"/>
              <a:gd name="connsiteX4" fmla="*/ 3981368 w 7122523"/>
              <a:gd name="connsiteY4" fmla="*/ 0 h 4197911"/>
              <a:gd name="connsiteX5" fmla="*/ 2331323 w 7122523"/>
              <a:gd name="connsiteY5" fmla="*/ 0 h 4197911"/>
              <a:gd name="connsiteX6" fmla="*/ 0 w 7122523"/>
              <a:gd name="connsiteY6" fmla="*/ 0 h 419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22523" h="4197911">
                <a:moveTo>
                  <a:pt x="0" y="4197911"/>
                </a:moveTo>
                <a:lnTo>
                  <a:pt x="7122523" y="4197911"/>
                </a:lnTo>
                <a:lnTo>
                  <a:pt x="5177382" y="0"/>
                </a:lnTo>
                <a:lnTo>
                  <a:pt x="5171159" y="0"/>
                </a:lnTo>
                <a:lnTo>
                  <a:pt x="3981368" y="0"/>
                </a:lnTo>
                <a:lnTo>
                  <a:pt x="2331323" y="0"/>
                </a:lnTo>
                <a:lnTo>
                  <a:pt x="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83EF0DA-5B38-282B-8270-F4B29290DD8D}"/>
              </a:ext>
            </a:extLst>
          </p:cNvPr>
          <p:cNvSpPr>
            <a:spLocks noGrp="1"/>
          </p:cNvSpPr>
          <p:nvPr>
            <p:ph type="title"/>
          </p:nvPr>
        </p:nvSpPr>
        <p:spPr>
          <a:xfrm>
            <a:off x="511791" y="2323531"/>
            <a:ext cx="3981734" cy="639739"/>
          </a:xfrm>
        </p:spPr>
        <p:txBody>
          <a:bodyPr vert="horz" lIns="91440" tIns="45720" rIns="91440" bIns="45720" rtlCol="0" anchor="ctr">
            <a:normAutofit/>
          </a:bodyPr>
          <a:lstStyle/>
          <a:p>
            <a:pPr algn="l" rtl="0">
              <a:lnSpc>
                <a:spcPct val="90000"/>
              </a:lnSpc>
              <a:spcBef>
                <a:spcPct val="0"/>
              </a:spcBef>
            </a:pPr>
            <a:r>
              <a:rPr lang="en-US" sz="1900" kern="1200">
                <a:solidFill>
                  <a:srgbClr val="FFFFFF"/>
                </a:solidFill>
                <a:latin typeface="+mj-lt"/>
                <a:ea typeface="+mj-ea"/>
                <a:cs typeface="+mj-cs"/>
              </a:rPr>
              <a:t>Work Experience &amp; Employability</a:t>
            </a:r>
            <a:br>
              <a:rPr lang="en-US" sz="1900" kern="1200">
                <a:solidFill>
                  <a:srgbClr val="FFFFFF"/>
                </a:solidFill>
                <a:latin typeface="+mj-lt"/>
                <a:ea typeface="+mj-ea"/>
                <a:cs typeface="+mj-cs"/>
              </a:rPr>
            </a:br>
            <a:endParaRPr lang="en-US" sz="1900" kern="1200">
              <a:solidFill>
                <a:srgbClr val="FFFFFF"/>
              </a:solidFill>
              <a:latin typeface="+mj-lt"/>
              <a:ea typeface="+mj-ea"/>
              <a:cs typeface="+mj-cs"/>
            </a:endParaRPr>
          </a:p>
        </p:txBody>
      </p:sp>
      <p:pic>
        <p:nvPicPr>
          <p:cNvPr id="7" name="Picture 6" descr="cid:d15feb67-d076-49c8-9d91-0d5e3b80b887">
            <a:extLst>
              <a:ext uri="{FF2B5EF4-FFF2-40B4-BE49-F238E27FC236}">
                <a16:creationId xmlns:a16="http://schemas.microsoft.com/office/drawing/2014/main" id="{31513049-92D5-AF88-16A1-04BC3D1E2FC9}"/>
              </a:ext>
            </a:extLst>
          </p:cNvPr>
          <p:cNvPicPr>
            <a:picLocks noChangeAspect="1"/>
          </p:cNvPicPr>
          <p:nvPr/>
        </p:nvPicPr>
        <p:blipFill rotWithShape="1">
          <a:blip r:embed="rId6"/>
          <a:srcRect r="4" b="40454"/>
          <a:stretch/>
        </p:blipFill>
        <p:spPr>
          <a:xfrm>
            <a:off x="1701375" y="10"/>
            <a:ext cx="2545458" cy="1877122"/>
          </a:xfrm>
          <a:custGeom>
            <a:avLst/>
            <a:gdLst/>
            <a:ahLst/>
            <a:cxnLst/>
            <a:rect l="l" t="t" r="r" b="b"/>
            <a:pathLst>
              <a:path w="3393943" h="2502843">
                <a:moveTo>
                  <a:pt x="1159715" y="0"/>
                </a:moveTo>
                <a:lnTo>
                  <a:pt x="3393943" y="0"/>
                </a:lnTo>
                <a:lnTo>
                  <a:pt x="2234228" y="2502843"/>
                </a:lnTo>
                <a:lnTo>
                  <a:pt x="0" y="2502843"/>
                </a:lnTo>
                <a:close/>
              </a:path>
            </a:pathLst>
          </a:custGeom>
        </p:spPr>
      </p:pic>
      <p:sp>
        <p:nvSpPr>
          <p:cNvPr id="8" name="TextBox 7">
            <a:extLst>
              <a:ext uri="{FF2B5EF4-FFF2-40B4-BE49-F238E27FC236}">
                <a16:creationId xmlns:a16="http://schemas.microsoft.com/office/drawing/2014/main" id="{8F1C0FAE-92EC-0F43-A314-71DB22AB35A6}"/>
              </a:ext>
            </a:extLst>
          </p:cNvPr>
          <p:cNvSpPr txBox="1"/>
          <p:nvPr/>
        </p:nvSpPr>
        <p:spPr>
          <a:xfrm>
            <a:off x="511791" y="2963270"/>
            <a:ext cx="3560147" cy="1597773"/>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a:lnSpc>
                <a:spcPct val="90000"/>
              </a:lnSpc>
              <a:spcAft>
                <a:spcPts val="600"/>
              </a:spcAft>
            </a:pPr>
            <a:endParaRPr lang="en-US" sz="1500">
              <a:solidFill>
                <a:srgbClr val="FFFFFF"/>
              </a:solidFill>
              <a:ea typeface="Calibri"/>
              <a:cs typeface="Calibri"/>
            </a:endParaRPr>
          </a:p>
          <a:p>
            <a:pPr indent="-228600">
              <a:lnSpc>
                <a:spcPct val="90000"/>
              </a:lnSpc>
              <a:spcAft>
                <a:spcPts val="600"/>
              </a:spcAft>
              <a:buFont typeface="Arial" panose="020B0604020202020204" pitchFamily="34" charset="0"/>
              <a:buChar char="•"/>
            </a:pPr>
            <a:endParaRPr lang="en-US" sz="1500">
              <a:solidFill>
                <a:srgbClr val="FFFFFF"/>
              </a:solidFill>
            </a:endParaRPr>
          </a:p>
          <a:p>
            <a:pPr indent="-228600">
              <a:lnSpc>
                <a:spcPct val="90000"/>
              </a:lnSpc>
              <a:spcAft>
                <a:spcPts val="600"/>
              </a:spcAft>
              <a:buFont typeface="Arial" panose="020B0604020202020204" pitchFamily="34" charset="0"/>
              <a:buChar char="•"/>
            </a:pPr>
            <a:endParaRPr lang="en-US" sz="1500">
              <a:solidFill>
                <a:srgbClr val="FFFFFF"/>
              </a:solidFill>
            </a:endParaRPr>
          </a:p>
          <a:p>
            <a:pPr>
              <a:lnSpc>
                <a:spcPct val="90000"/>
              </a:lnSpc>
              <a:spcAft>
                <a:spcPts val="600"/>
              </a:spcAft>
            </a:pPr>
            <a:r>
              <a:rPr lang="en-US" sz="1500">
                <a:solidFill>
                  <a:srgbClr val="FFFFFF"/>
                </a:solidFill>
              </a:rPr>
              <a:t>Angela Woolnough</a:t>
            </a:r>
            <a:endParaRPr lang="en-US" sz="1500">
              <a:solidFill>
                <a:srgbClr val="FFFFFF"/>
              </a:solidFill>
              <a:ea typeface="Calibri"/>
              <a:cs typeface="Calibri"/>
            </a:endParaRPr>
          </a:p>
          <a:p>
            <a:pPr>
              <a:lnSpc>
                <a:spcPct val="90000"/>
              </a:lnSpc>
              <a:spcAft>
                <a:spcPts val="600"/>
              </a:spcAft>
            </a:pPr>
            <a:r>
              <a:rPr lang="en-US" sz="1500">
                <a:solidFill>
                  <a:srgbClr val="FFFFFF"/>
                </a:solidFill>
              </a:rPr>
              <a:t>Head of Employability</a:t>
            </a:r>
            <a:endParaRPr lang="en-US" sz="1500">
              <a:solidFill>
                <a:srgbClr val="FFFFFF"/>
              </a:solidFill>
              <a:ea typeface="Calibri"/>
              <a:cs typeface="Calibri"/>
            </a:endParaRPr>
          </a:p>
          <a:p>
            <a:pPr indent="-228600">
              <a:lnSpc>
                <a:spcPct val="90000"/>
              </a:lnSpc>
              <a:spcAft>
                <a:spcPts val="600"/>
              </a:spcAft>
              <a:buFont typeface="Arial" panose="020B0604020202020204" pitchFamily="34" charset="0"/>
              <a:buChar char="•"/>
            </a:pPr>
            <a:endParaRPr lang="en-US" sz="1500">
              <a:solidFill>
                <a:srgbClr val="FFFFFF"/>
              </a:solidFill>
            </a:endParaRPr>
          </a:p>
        </p:txBody>
      </p:sp>
      <p:pic>
        <p:nvPicPr>
          <p:cNvPr id="9" name="Picture 8" descr="A group of people in a warehouse&#10;&#10;Description automatically generated">
            <a:extLst>
              <a:ext uri="{FF2B5EF4-FFF2-40B4-BE49-F238E27FC236}">
                <a16:creationId xmlns:a16="http://schemas.microsoft.com/office/drawing/2014/main" id="{889ADC08-C34E-3436-6C82-237565C00B34}"/>
              </a:ext>
            </a:extLst>
          </p:cNvPr>
          <p:cNvPicPr>
            <a:picLocks noChangeAspect="1"/>
          </p:cNvPicPr>
          <p:nvPr/>
        </p:nvPicPr>
        <p:blipFill rotWithShape="1">
          <a:blip r:embed="rId3"/>
          <a:srcRect t="18992" b="3379"/>
          <a:stretch/>
        </p:blipFill>
        <p:spPr>
          <a:xfrm>
            <a:off x="5536406" y="10"/>
            <a:ext cx="3607593" cy="1876367"/>
          </a:xfrm>
          <a:custGeom>
            <a:avLst/>
            <a:gdLst/>
            <a:ahLst/>
            <a:cxnLst/>
            <a:rect l="l" t="t" r="r" b="b"/>
            <a:pathLst>
              <a:path w="4810125" h="2501837">
                <a:moveTo>
                  <a:pt x="1159248" y="0"/>
                </a:moveTo>
                <a:lnTo>
                  <a:pt x="4810125" y="0"/>
                </a:lnTo>
                <a:lnTo>
                  <a:pt x="4810125" y="2501837"/>
                </a:lnTo>
                <a:lnTo>
                  <a:pt x="0" y="2501837"/>
                </a:lnTo>
                <a:close/>
              </a:path>
            </a:pathLst>
          </a:custGeom>
        </p:spPr>
      </p:pic>
      <p:pic>
        <p:nvPicPr>
          <p:cNvPr id="10" name="Picture 9" descr="C:\Users\angela.woolnough\AppData\Local\Microsoft\Windows\INetCache\Content.MSO\D999F649.tmp">
            <a:extLst>
              <a:ext uri="{FF2B5EF4-FFF2-40B4-BE49-F238E27FC236}">
                <a16:creationId xmlns:a16="http://schemas.microsoft.com/office/drawing/2014/main" id="{4E8D73FE-780F-0685-809D-0BDAB85EEABE}"/>
              </a:ext>
            </a:extLst>
          </p:cNvPr>
          <p:cNvPicPr>
            <a:picLocks noChangeAspect="1"/>
          </p:cNvPicPr>
          <p:nvPr/>
        </p:nvPicPr>
        <p:blipFill rotWithShape="1">
          <a:blip r:embed="rId4"/>
          <a:srcRect t="16766" r="-1" b="13790"/>
          <a:stretch/>
        </p:blipFill>
        <p:spPr>
          <a:xfrm>
            <a:off x="3506651" y="-4676"/>
            <a:ext cx="2758363" cy="1879091"/>
          </a:xfrm>
          <a:custGeom>
            <a:avLst/>
            <a:gdLst/>
            <a:ahLst/>
            <a:cxnLst/>
            <a:rect l="l" t="t" r="r" b="b"/>
            <a:pathLst>
              <a:path w="3677817" h="2505456">
                <a:moveTo>
                  <a:pt x="1160926" y="0"/>
                </a:moveTo>
                <a:lnTo>
                  <a:pt x="3677817" y="0"/>
                </a:lnTo>
                <a:lnTo>
                  <a:pt x="2516891" y="2505456"/>
                </a:lnTo>
                <a:lnTo>
                  <a:pt x="0" y="2505456"/>
                </a:lnTo>
                <a:close/>
              </a:path>
            </a:pathLst>
          </a:custGeom>
        </p:spPr>
      </p:pic>
      <p:pic>
        <p:nvPicPr>
          <p:cNvPr id="11" name="Picture 10" descr="cid:09e97d50-5f10-48c9-8b43-dbf960a656b9">
            <a:extLst>
              <a:ext uri="{FF2B5EF4-FFF2-40B4-BE49-F238E27FC236}">
                <a16:creationId xmlns:a16="http://schemas.microsoft.com/office/drawing/2014/main" id="{28DA8E34-A2CD-CF3B-9C09-7CB714D45DF1}"/>
              </a:ext>
            </a:extLst>
          </p:cNvPr>
          <p:cNvPicPr>
            <a:picLocks noChangeAspect="1"/>
          </p:cNvPicPr>
          <p:nvPr/>
        </p:nvPicPr>
        <p:blipFill rotWithShape="1">
          <a:blip r:embed="rId5"/>
          <a:srcRect t="4009" b="7031"/>
          <a:stretch/>
        </p:blipFill>
        <p:spPr>
          <a:xfrm>
            <a:off x="4014785" y="1995066"/>
            <a:ext cx="5129213" cy="3148434"/>
          </a:xfrm>
          <a:custGeom>
            <a:avLst/>
            <a:gdLst/>
            <a:ahLst/>
            <a:cxnLst/>
            <a:rect l="l" t="t" r="r" b="b"/>
            <a:pathLst>
              <a:path w="6838950" h="4197911">
                <a:moveTo>
                  <a:pt x="1945141" y="0"/>
                </a:moveTo>
                <a:lnTo>
                  <a:pt x="1951364" y="0"/>
                </a:lnTo>
                <a:lnTo>
                  <a:pt x="3141155" y="0"/>
                </a:lnTo>
                <a:lnTo>
                  <a:pt x="4791200" y="0"/>
                </a:lnTo>
                <a:lnTo>
                  <a:pt x="6838950" y="0"/>
                </a:lnTo>
                <a:lnTo>
                  <a:pt x="6838950" y="4197911"/>
                </a:lnTo>
                <a:lnTo>
                  <a:pt x="0" y="4197911"/>
                </a:lnTo>
                <a:close/>
              </a:path>
            </a:pathLst>
          </a:custGeom>
        </p:spPr>
      </p:pic>
    </p:spTree>
    <p:extLst>
      <p:ext uri="{BB962C8B-B14F-4D97-AF65-F5344CB8AC3E}">
        <p14:creationId xmlns:p14="http://schemas.microsoft.com/office/powerpoint/2010/main" val="190638978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object 2"/>
          <p:cNvGrpSpPr/>
          <p:nvPr/>
        </p:nvGrpSpPr>
        <p:grpSpPr>
          <a:xfrm>
            <a:off x="4961032" y="1659635"/>
            <a:ext cx="3971290" cy="3484245"/>
            <a:chOff x="4961032" y="1659635"/>
            <a:chExt cx="3971290" cy="3484245"/>
          </a:xfrm>
        </p:grpSpPr>
        <p:sp>
          <p:nvSpPr>
            <p:cNvPr id="3" name="object 3"/>
            <p:cNvSpPr/>
            <p:nvPr/>
          </p:nvSpPr>
          <p:spPr>
            <a:xfrm>
              <a:off x="4961026" y="1659635"/>
              <a:ext cx="3971290" cy="3484245"/>
            </a:xfrm>
            <a:custGeom>
              <a:avLst/>
              <a:gdLst/>
              <a:ahLst/>
              <a:cxnLst/>
              <a:rect l="l" t="t" r="r" b="b"/>
              <a:pathLst>
                <a:path w="3971290" h="3484245">
                  <a:moveTo>
                    <a:pt x="3971137" y="0"/>
                  </a:moveTo>
                  <a:lnTo>
                    <a:pt x="3282289" y="0"/>
                  </a:lnTo>
                  <a:lnTo>
                    <a:pt x="1526641" y="0"/>
                  </a:lnTo>
                  <a:lnTo>
                    <a:pt x="1526641" y="688848"/>
                  </a:lnTo>
                  <a:lnTo>
                    <a:pt x="2795003" y="688848"/>
                  </a:lnTo>
                  <a:lnTo>
                    <a:pt x="0" y="3483864"/>
                  </a:lnTo>
                  <a:lnTo>
                    <a:pt x="975080" y="3483864"/>
                  </a:lnTo>
                  <a:lnTo>
                    <a:pt x="3282289" y="1176655"/>
                  </a:lnTo>
                  <a:lnTo>
                    <a:pt x="3282289" y="2446020"/>
                  </a:lnTo>
                  <a:lnTo>
                    <a:pt x="3971137" y="2446020"/>
                  </a:lnTo>
                  <a:lnTo>
                    <a:pt x="3971137" y="0"/>
                  </a:lnTo>
                  <a:close/>
                </a:path>
              </a:pathLst>
            </a:custGeom>
            <a:solidFill>
              <a:srgbClr val="F1F1F1"/>
            </a:solidFill>
          </p:spPr>
          <p:txBody>
            <a:bodyPr wrap="square" lIns="0" tIns="0" rIns="0" bIns="0" rtlCol="0"/>
            <a:lstStyle/>
            <a:p>
              <a:endParaRPr/>
            </a:p>
          </p:txBody>
        </p:sp>
        <p:sp>
          <p:nvSpPr>
            <p:cNvPr id="4" name="object 4"/>
            <p:cNvSpPr/>
            <p:nvPr/>
          </p:nvSpPr>
          <p:spPr>
            <a:xfrm>
              <a:off x="6084760" y="3392423"/>
              <a:ext cx="2059939" cy="1751330"/>
            </a:xfrm>
            <a:custGeom>
              <a:avLst/>
              <a:gdLst/>
              <a:ahLst/>
              <a:cxnLst/>
              <a:rect l="l" t="t" r="r" b="b"/>
              <a:pathLst>
                <a:path w="2059940" h="1751329">
                  <a:moveTo>
                    <a:pt x="2059495" y="0"/>
                  </a:moveTo>
                  <a:lnTo>
                    <a:pt x="1622107" y="0"/>
                  </a:lnTo>
                  <a:lnTo>
                    <a:pt x="509587" y="0"/>
                  </a:lnTo>
                  <a:lnTo>
                    <a:pt x="509587" y="437388"/>
                  </a:lnTo>
                  <a:lnTo>
                    <a:pt x="1313624" y="437388"/>
                  </a:lnTo>
                  <a:lnTo>
                    <a:pt x="0" y="1751076"/>
                  </a:lnTo>
                  <a:lnTo>
                    <a:pt x="618223" y="1751076"/>
                  </a:lnTo>
                  <a:lnTo>
                    <a:pt x="1622107" y="747153"/>
                  </a:lnTo>
                  <a:lnTo>
                    <a:pt x="1622107" y="1551432"/>
                  </a:lnTo>
                  <a:lnTo>
                    <a:pt x="2059495" y="1551432"/>
                  </a:lnTo>
                  <a:lnTo>
                    <a:pt x="2059495" y="437388"/>
                  </a:lnTo>
                  <a:lnTo>
                    <a:pt x="2059495" y="0"/>
                  </a:lnTo>
                  <a:close/>
                </a:path>
              </a:pathLst>
            </a:custGeom>
            <a:solidFill>
              <a:srgbClr val="BEBEBE"/>
            </a:solidFill>
          </p:spPr>
          <p:txBody>
            <a:bodyPr wrap="square" lIns="0" tIns="0" rIns="0" bIns="0" rtlCol="0"/>
            <a:lstStyle/>
            <a:p>
              <a:endParaRPr/>
            </a:p>
          </p:txBody>
        </p:sp>
      </p:grpSp>
      <p:sp>
        <p:nvSpPr>
          <p:cNvPr id="5" name="object 5"/>
          <p:cNvSpPr/>
          <p:nvPr/>
        </p:nvSpPr>
        <p:spPr>
          <a:xfrm>
            <a:off x="629412" y="438912"/>
            <a:ext cx="8514715" cy="530860"/>
          </a:xfrm>
          <a:custGeom>
            <a:avLst/>
            <a:gdLst/>
            <a:ahLst/>
            <a:cxnLst/>
            <a:rect l="l" t="t" r="r" b="b"/>
            <a:pathLst>
              <a:path w="8514715" h="530860">
                <a:moveTo>
                  <a:pt x="8514588" y="0"/>
                </a:moveTo>
                <a:lnTo>
                  <a:pt x="0" y="0"/>
                </a:lnTo>
                <a:lnTo>
                  <a:pt x="0" y="530351"/>
                </a:lnTo>
                <a:lnTo>
                  <a:pt x="8514588" y="530351"/>
                </a:lnTo>
                <a:lnTo>
                  <a:pt x="8514588" y="0"/>
                </a:lnTo>
                <a:close/>
              </a:path>
            </a:pathLst>
          </a:custGeom>
          <a:solidFill>
            <a:srgbClr val="E40055"/>
          </a:solidFill>
        </p:spPr>
        <p:txBody>
          <a:bodyPr wrap="square" lIns="0" tIns="0" rIns="0" bIns="0" rtlCol="0"/>
          <a:lstStyle/>
          <a:p>
            <a:endParaRPr/>
          </a:p>
        </p:txBody>
      </p:sp>
      <p:sp>
        <p:nvSpPr>
          <p:cNvPr id="6" name="object 6"/>
          <p:cNvSpPr txBox="1"/>
          <p:nvPr/>
        </p:nvSpPr>
        <p:spPr>
          <a:xfrm>
            <a:off x="725525" y="516763"/>
            <a:ext cx="3050540" cy="330835"/>
          </a:xfrm>
          <a:prstGeom prst="rect">
            <a:avLst/>
          </a:prstGeom>
        </p:spPr>
        <p:txBody>
          <a:bodyPr vert="horz" wrap="square" lIns="0" tIns="13335" rIns="0" bIns="0" rtlCol="0">
            <a:spAutoFit/>
          </a:bodyPr>
          <a:lstStyle/>
          <a:p>
            <a:pPr marL="12700">
              <a:lnSpc>
                <a:spcPct val="100000"/>
              </a:lnSpc>
              <a:spcBef>
                <a:spcPts val="105"/>
              </a:spcBef>
            </a:pPr>
            <a:r>
              <a:rPr sz="2000" b="1" spc="-40">
                <a:solidFill>
                  <a:srgbClr val="FFFFFF"/>
                </a:solidFill>
                <a:latin typeface="Arial"/>
                <a:cs typeface="Arial"/>
              </a:rPr>
              <a:t>Th</a:t>
            </a:r>
            <a:r>
              <a:rPr sz="2000" b="1">
                <a:solidFill>
                  <a:srgbClr val="FFFFFF"/>
                </a:solidFill>
                <a:latin typeface="Arial"/>
                <a:cs typeface="Arial"/>
              </a:rPr>
              <a:t>e</a:t>
            </a:r>
            <a:r>
              <a:rPr sz="2000" b="1" spc="-100">
                <a:solidFill>
                  <a:srgbClr val="FFFFFF"/>
                </a:solidFill>
                <a:latin typeface="Arial"/>
                <a:cs typeface="Arial"/>
              </a:rPr>
              <a:t> </a:t>
            </a:r>
            <a:r>
              <a:rPr sz="2000" b="1" spc="-45">
                <a:solidFill>
                  <a:srgbClr val="FFFFFF"/>
                </a:solidFill>
                <a:latin typeface="Arial"/>
                <a:cs typeface="Arial"/>
              </a:rPr>
              <a:t>Em</a:t>
            </a:r>
            <a:r>
              <a:rPr sz="2000" b="1" spc="-40">
                <a:solidFill>
                  <a:srgbClr val="FFFFFF"/>
                </a:solidFill>
                <a:latin typeface="Arial"/>
                <a:cs typeface="Arial"/>
              </a:rPr>
              <a:t>p</a:t>
            </a:r>
            <a:r>
              <a:rPr sz="2000" b="1" spc="-45">
                <a:solidFill>
                  <a:srgbClr val="FFFFFF"/>
                </a:solidFill>
                <a:latin typeface="Arial"/>
                <a:cs typeface="Arial"/>
              </a:rPr>
              <a:t>l</a:t>
            </a:r>
            <a:r>
              <a:rPr sz="2000" b="1" spc="-40">
                <a:solidFill>
                  <a:srgbClr val="FFFFFF"/>
                </a:solidFill>
                <a:latin typeface="Arial"/>
                <a:cs typeface="Arial"/>
              </a:rPr>
              <a:t>o</a:t>
            </a:r>
            <a:r>
              <a:rPr sz="2000" b="1" spc="-75">
                <a:solidFill>
                  <a:srgbClr val="FFFFFF"/>
                </a:solidFill>
                <a:latin typeface="Arial"/>
                <a:cs typeface="Arial"/>
              </a:rPr>
              <a:t>y</a:t>
            </a:r>
            <a:r>
              <a:rPr sz="2000" b="1" spc="-35">
                <a:solidFill>
                  <a:srgbClr val="FFFFFF"/>
                </a:solidFill>
                <a:latin typeface="Arial"/>
                <a:cs typeface="Arial"/>
              </a:rPr>
              <a:t>a</a:t>
            </a:r>
            <a:r>
              <a:rPr sz="2000" b="1" spc="-40">
                <a:solidFill>
                  <a:srgbClr val="FFFFFF"/>
                </a:solidFill>
                <a:latin typeface="Arial"/>
                <a:cs typeface="Arial"/>
              </a:rPr>
              <a:t>b</a:t>
            </a:r>
            <a:r>
              <a:rPr sz="2000" b="1" spc="-45">
                <a:solidFill>
                  <a:srgbClr val="FFFFFF"/>
                </a:solidFill>
                <a:latin typeface="Arial"/>
                <a:cs typeface="Arial"/>
              </a:rPr>
              <a:t>ili</a:t>
            </a:r>
            <a:r>
              <a:rPr sz="2000" b="1" spc="-35">
                <a:solidFill>
                  <a:srgbClr val="FFFFFF"/>
                </a:solidFill>
                <a:latin typeface="Arial"/>
                <a:cs typeface="Arial"/>
              </a:rPr>
              <a:t>t</a:t>
            </a:r>
            <a:r>
              <a:rPr sz="2000" b="1">
                <a:solidFill>
                  <a:srgbClr val="FFFFFF"/>
                </a:solidFill>
                <a:latin typeface="Arial"/>
                <a:cs typeface="Arial"/>
              </a:rPr>
              <a:t>y</a:t>
            </a:r>
            <a:r>
              <a:rPr sz="2000" b="1" spc="-114">
                <a:solidFill>
                  <a:srgbClr val="FFFFFF"/>
                </a:solidFill>
                <a:latin typeface="Arial"/>
                <a:cs typeface="Arial"/>
              </a:rPr>
              <a:t> </a:t>
            </a:r>
            <a:r>
              <a:rPr sz="2000" b="1" spc="-45">
                <a:solidFill>
                  <a:srgbClr val="FFFFFF"/>
                </a:solidFill>
                <a:latin typeface="Arial"/>
                <a:cs typeface="Arial"/>
              </a:rPr>
              <a:t>S</a:t>
            </a:r>
            <a:r>
              <a:rPr sz="2000" b="1" spc="-35">
                <a:solidFill>
                  <a:srgbClr val="FFFFFF"/>
                </a:solidFill>
                <a:latin typeface="Arial"/>
                <a:cs typeface="Arial"/>
              </a:rPr>
              <a:t>e</a:t>
            </a:r>
            <a:r>
              <a:rPr sz="2000" b="1" spc="-40">
                <a:solidFill>
                  <a:srgbClr val="FFFFFF"/>
                </a:solidFill>
                <a:latin typeface="Arial"/>
                <a:cs typeface="Arial"/>
              </a:rPr>
              <a:t>r</a:t>
            </a:r>
            <a:r>
              <a:rPr sz="2000" b="1" spc="-60">
                <a:solidFill>
                  <a:srgbClr val="FFFFFF"/>
                </a:solidFill>
                <a:latin typeface="Arial"/>
                <a:cs typeface="Arial"/>
              </a:rPr>
              <a:t>v</a:t>
            </a:r>
            <a:r>
              <a:rPr sz="2000" b="1" spc="-45">
                <a:solidFill>
                  <a:srgbClr val="FFFFFF"/>
                </a:solidFill>
                <a:latin typeface="Arial"/>
                <a:cs typeface="Arial"/>
              </a:rPr>
              <a:t>i</a:t>
            </a:r>
            <a:r>
              <a:rPr sz="2000" b="1" spc="-35">
                <a:solidFill>
                  <a:srgbClr val="FFFFFF"/>
                </a:solidFill>
                <a:latin typeface="Arial"/>
                <a:cs typeface="Arial"/>
              </a:rPr>
              <a:t>c</a:t>
            </a:r>
            <a:r>
              <a:rPr sz="2000" b="1">
                <a:solidFill>
                  <a:srgbClr val="FFFFFF"/>
                </a:solidFill>
                <a:latin typeface="Arial"/>
                <a:cs typeface="Arial"/>
              </a:rPr>
              <a:t>e</a:t>
            </a:r>
            <a:endParaRPr sz="2000">
              <a:latin typeface="Arial"/>
              <a:cs typeface="Arial"/>
            </a:endParaRPr>
          </a:p>
        </p:txBody>
      </p:sp>
      <p:sp>
        <p:nvSpPr>
          <p:cNvPr id="7" name="object 7"/>
          <p:cNvSpPr txBox="1"/>
          <p:nvPr/>
        </p:nvSpPr>
        <p:spPr>
          <a:xfrm>
            <a:off x="523443" y="1208024"/>
            <a:ext cx="8250555" cy="2747547"/>
          </a:xfrm>
          <a:prstGeom prst="rect">
            <a:avLst/>
          </a:prstGeom>
        </p:spPr>
        <p:txBody>
          <a:bodyPr vert="horz" wrap="square" lIns="0" tIns="13335" rIns="0" bIns="0" rtlCol="0" anchor="t">
            <a:spAutoFit/>
          </a:bodyPr>
          <a:lstStyle/>
          <a:p>
            <a:pPr marL="100965" marR="5080">
              <a:spcBef>
                <a:spcPts val="105"/>
              </a:spcBef>
            </a:pPr>
            <a:r>
              <a:rPr lang="en-US" sz="2000">
                <a:latin typeface="Arial"/>
                <a:cs typeface="Arial"/>
              </a:rPr>
              <a:t>Merton College</a:t>
            </a:r>
            <a:r>
              <a:rPr sz="2000" spc="-10">
                <a:latin typeface="Arial"/>
                <a:cs typeface="Arial"/>
              </a:rPr>
              <a:t> </a:t>
            </a:r>
            <a:r>
              <a:rPr lang="en-US" sz="2000">
                <a:latin typeface="Arial"/>
                <a:cs typeface="Arial"/>
              </a:rPr>
              <a:t>has</a:t>
            </a:r>
            <a:r>
              <a:rPr sz="2000" spc="-20">
                <a:latin typeface="Arial"/>
                <a:cs typeface="Arial"/>
              </a:rPr>
              <a:t> </a:t>
            </a:r>
            <a:r>
              <a:rPr sz="2000">
                <a:latin typeface="Arial"/>
                <a:cs typeface="Arial"/>
              </a:rPr>
              <a:t>a dedicated</a:t>
            </a:r>
            <a:r>
              <a:rPr sz="2000" spc="-35">
                <a:latin typeface="Arial"/>
                <a:cs typeface="Arial"/>
              </a:rPr>
              <a:t> </a:t>
            </a:r>
            <a:r>
              <a:rPr sz="2000">
                <a:latin typeface="Arial"/>
                <a:cs typeface="Arial"/>
              </a:rPr>
              <a:t>Employability</a:t>
            </a:r>
            <a:r>
              <a:rPr sz="2000" spc="-30">
                <a:latin typeface="Arial"/>
                <a:cs typeface="Arial"/>
              </a:rPr>
              <a:t> </a:t>
            </a:r>
            <a:r>
              <a:rPr sz="2000" spc="-55">
                <a:latin typeface="Arial"/>
                <a:cs typeface="Arial"/>
              </a:rPr>
              <a:t>Team </a:t>
            </a:r>
            <a:r>
              <a:rPr lang="en-GB" sz="2000" spc="-55">
                <a:latin typeface="Arial"/>
                <a:cs typeface="Arial"/>
              </a:rPr>
              <a:t>who</a:t>
            </a:r>
            <a:r>
              <a:rPr lang="en-US" sz="2000">
                <a:latin typeface="Arial"/>
                <a:cs typeface="Arial"/>
              </a:rPr>
              <a:t> </a:t>
            </a:r>
            <a:r>
              <a:rPr sz="2000">
                <a:latin typeface="Arial"/>
                <a:cs typeface="Arial"/>
              </a:rPr>
              <a:t>support</a:t>
            </a:r>
            <a:r>
              <a:rPr sz="2000" spc="-50">
                <a:latin typeface="Arial"/>
                <a:cs typeface="Arial"/>
              </a:rPr>
              <a:t> </a:t>
            </a:r>
            <a:r>
              <a:rPr sz="2000">
                <a:latin typeface="Arial"/>
                <a:cs typeface="Arial"/>
              </a:rPr>
              <a:t>students</a:t>
            </a:r>
            <a:r>
              <a:rPr sz="2000" spc="-40">
                <a:latin typeface="Arial"/>
                <a:cs typeface="Arial"/>
              </a:rPr>
              <a:t> </a:t>
            </a:r>
            <a:r>
              <a:rPr sz="2000">
                <a:latin typeface="Arial"/>
                <a:cs typeface="Arial"/>
              </a:rPr>
              <a:t>in</a:t>
            </a:r>
            <a:r>
              <a:rPr lang="en-GB" sz="2000" spc="-5">
                <a:latin typeface="Arial"/>
                <a:cs typeface="Arial"/>
              </a:rPr>
              <a:t> two</a:t>
            </a:r>
            <a:r>
              <a:rPr lang="en-US" sz="2000" spc="-30">
                <a:latin typeface="Arial"/>
                <a:cs typeface="Arial"/>
              </a:rPr>
              <a:t> main </a:t>
            </a:r>
            <a:r>
              <a:rPr lang="en-US" sz="2000">
                <a:latin typeface="Arial"/>
                <a:cs typeface="Arial"/>
              </a:rPr>
              <a:t>areas</a:t>
            </a:r>
            <a:r>
              <a:rPr sz="2000">
                <a:latin typeface="Arial"/>
                <a:cs typeface="Arial"/>
              </a:rPr>
              <a:t>:</a:t>
            </a:r>
            <a:endParaRPr lang="en-US">
              <a:ea typeface="Calibri"/>
              <a:cs typeface="Calibri"/>
            </a:endParaRPr>
          </a:p>
          <a:p>
            <a:pPr marL="100965" marR="5080">
              <a:spcBef>
                <a:spcPts val="105"/>
              </a:spcBef>
              <a:tabLst>
                <a:tab pos="527685" algn="l"/>
                <a:tab pos="528320" algn="l"/>
              </a:tabLst>
            </a:pPr>
            <a:endParaRPr lang="en-US" sz="2000">
              <a:solidFill>
                <a:srgbClr val="000000"/>
              </a:solidFill>
              <a:latin typeface="Arial"/>
              <a:cs typeface="Arial"/>
            </a:endParaRPr>
          </a:p>
          <a:p>
            <a:pPr marL="100965" marR="5080">
              <a:spcBef>
                <a:spcPts val="105"/>
              </a:spcBef>
              <a:tabLst>
                <a:tab pos="527685" algn="l"/>
                <a:tab pos="528320" algn="l"/>
              </a:tabLst>
            </a:pPr>
            <a:endParaRPr lang="en-US" sz="2000">
              <a:solidFill>
                <a:srgbClr val="000000"/>
              </a:solidFill>
              <a:latin typeface="Arial"/>
              <a:cs typeface="Arial"/>
            </a:endParaRPr>
          </a:p>
          <a:p>
            <a:pPr marL="527685" indent="-515620">
              <a:buAutoNum type="arabicPeriod"/>
              <a:tabLst>
                <a:tab pos="527685" algn="l"/>
                <a:tab pos="528320" algn="l"/>
              </a:tabLst>
            </a:pPr>
            <a:r>
              <a:rPr sz="2400" b="1" spc="-15">
                <a:solidFill>
                  <a:srgbClr val="404040"/>
                </a:solidFill>
                <a:latin typeface="Arial"/>
                <a:cs typeface="Arial"/>
              </a:rPr>
              <a:t>Work</a:t>
            </a:r>
            <a:r>
              <a:rPr sz="2400" b="1" spc="-5">
                <a:solidFill>
                  <a:srgbClr val="404040"/>
                </a:solidFill>
                <a:latin typeface="Arial"/>
                <a:cs typeface="Arial"/>
              </a:rPr>
              <a:t> Experience</a:t>
            </a:r>
            <a:endParaRPr lang="en-GB" sz="2400" b="1" spc="5">
              <a:solidFill>
                <a:srgbClr val="404040"/>
              </a:solidFill>
              <a:latin typeface="Arial"/>
              <a:cs typeface="Arial"/>
            </a:endParaRPr>
          </a:p>
          <a:p>
            <a:pPr marL="527685" indent="-515620">
              <a:buAutoNum type="arabicPeriod"/>
              <a:tabLst>
                <a:tab pos="527685" algn="l"/>
                <a:tab pos="528320" algn="l"/>
              </a:tabLst>
            </a:pPr>
            <a:endParaRPr lang="en-US" sz="2400" b="1" spc="-5">
              <a:solidFill>
                <a:srgbClr val="404040"/>
              </a:solidFill>
              <a:latin typeface="Arial"/>
              <a:cs typeface="Arial"/>
            </a:endParaRPr>
          </a:p>
          <a:p>
            <a:pPr marL="527685" indent="-515620">
              <a:buAutoNum type="arabicPeriod"/>
              <a:tabLst>
                <a:tab pos="527685" algn="l"/>
                <a:tab pos="528320" algn="l"/>
              </a:tabLst>
            </a:pPr>
            <a:endParaRPr lang="en-US" sz="2400" b="1" spc="-5">
              <a:solidFill>
                <a:srgbClr val="404040"/>
              </a:solidFill>
              <a:latin typeface="Arial"/>
              <a:cs typeface="Arial"/>
            </a:endParaRPr>
          </a:p>
          <a:p>
            <a:pPr marL="527685" indent="-515620">
              <a:lnSpc>
                <a:spcPct val="100000"/>
              </a:lnSpc>
              <a:buAutoNum type="arabicPeriod"/>
              <a:tabLst>
                <a:tab pos="527685" algn="l"/>
                <a:tab pos="528320" algn="l"/>
              </a:tabLst>
            </a:pPr>
            <a:r>
              <a:rPr lang="en-US" sz="2400" b="1" spc="-5">
                <a:solidFill>
                  <a:srgbClr val="404040"/>
                </a:solidFill>
                <a:latin typeface="Arial"/>
                <a:cs typeface="Arial"/>
              </a:rPr>
              <a:t>Employability</a:t>
            </a:r>
            <a:endParaRPr sz="2400">
              <a:latin typeface="Arial"/>
              <a:cs typeface="Arial"/>
            </a:endParaRPr>
          </a:p>
        </p:txBody>
      </p:sp>
      <p:pic>
        <p:nvPicPr>
          <p:cNvPr id="9" name="Picture 9" descr="ed and tyrell.jpg">
            <a:extLst>
              <a:ext uri="{FF2B5EF4-FFF2-40B4-BE49-F238E27FC236}">
                <a16:creationId xmlns:a16="http://schemas.microsoft.com/office/drawing/2014/main" id="{B62299D3-25AE-9B83-09D6-18097F7A9159}"/>
              </a:ext>
            </a:extLst>
          </p:cNvPr>
          <p:cNvPicPr>
            <a:picLocks noChangeAspect="1"/>
          </p:cNvPicPr>
          <p:nvPr/>
        </p:nvPicPr>
        <p:blipFill>
          <a:blip r:embed="rId2"/>
          <a:stretch>
            <a:fillRect/>
          </a:stretch>
        </p:blipFill>
        <p:spPr>
          <a:xfrm>
            <a:off x="4569844" y="2632135"/>
            <a:ext cx="2559889" cy="1938787"/>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63976" y="516763"/>
            <a:ext cx="4163060" cy="330835"/>
          </a:xfrm>
          <a:prstGeom prst="rect">
            <a:avLst/>
          </a:prstGeom>
        </p:spPr>
        <p:txBody>
          <a:bodyPr vert="horz" wrap="square" lIns="0" tIns="13335" rIns="0" bIns="0" rtlCol="0">
            <a:spAutoFit/>
          </a:bodyPr>
          <a:lstStyle/>
          <a:p>
            <a:pPr marL="12700">
              <a:lnSpc>
                <a:spcPct val="100000"/>
              </a:lnSpc>
              <a:spcBef>
                <a:spcPts val="105"/>
              </a:spcBef>
            </a:pPr>
            <a:r>
              <a:rPr sz="2000" spc="-70">
                <a:solidFill>
                  <a:srgbClr val="FFFFFF"/>
                </a:solidFill>
              </a:rPr>
              <a:t>W</a:t>
            </a:r>
            <a:r>
              <a:rPr sz="2000" spc="-40">
                <a:solidFill>
                  <a:srgbClr val="FFFFFF"/>
                </a:solidFill>
              </a:rPr>
              <a:t>or</a:t>
            </a:r>
            <a:r>
              <a:rPr sz="2000">
                <a:solidFill>
                  <a:srgbClr val="FFFFFF"/>
                </a:solidFill>
              </a:rPr>
              <a:t>k</a:t>
            </a:r>
            <a:r>
              <a:rPr sz="2000" spc="-125">
                <a:solidFill>
                  <a:srgbClr val="FFFFFF"/>
                </a:solidFill>
              </a:rPr>
              <a:t> </a:t>
            </a:r>
            <a:r>
              <a:rPr sz="2000" spc="-45">
                <a:solidFill>
                  <a:srgbClr val="FFFFFF"/>
                </a:solidFill>
              </a:rPr>
              <a:t>E</a:t>
            </a:r>
            <a:r>
              <a:rPr sz="2000" spc="-35">
                <a:solidFill>
                  <a:srgbClr val="FFFFFF"/>
                </a:solidFill>
              </a:rPr>
              <a:t>x</a:t>
            </a:r>
            <a:r>
              <a:rPr sz="2000" spc="-40">
                <a:solidFill>
                  <a:srgbClr val="FFFFFF"/>
                </a:solidFill>
              </a:rPr>
              <a:t>p</a:t>
            </a:r>
            <a:r>
              <a:rPr sz="2000" spc="-35">
                <a:solidFill>
                  <a:srgbClr val="FFFFFF"/>
                </a:solidFill>
              </a:rPr>
              <a:t>e</a:t>
            </a:r>
            <a:r>
              <a:rPr sz="2000" spc="-40">
                <a:solidFill>
                  <a:srgbClr val="FFFFFF"/>
                </a:solidFill>
              </a:rPr>
              <a:t>r</a:t>
            </a:r>
            <a:r>
              <a:rPr sz="2000" spc="-45">
                <a:solidFill>
                  <a:srgbClr val="FFFFFF"/>
                </a:solidFill>
              </a:rPr>
              <a:t>i</a:t>
            </a:r>
            <a:r>
              <a:rPr sz="2000" spc="-35">
                <a:solidFill>
                  <a:srgbClr val="FFFFFF"/>
                </a:solidFill>
              </a:rPr>
              <a:t>e</a:t>
            </a:r>
            <a:r>
              <a:rPr sz="2000" spc="-40">
                <a:solidFill>
                  <a:srgbClr val="FFFFFF"/>
                </a:solidFill>
              </a:rPr>
              <a:t>n</a:t>
            </a:r>
            <a:r>
              <a:rPr sz="2000" spc="-50">
                <a:solidFill>
                  <a:srgbClr val="FFFFFF"/>
                </a:solidFill>
              </a:rPr>
              <a:t>c</a:t>
            </a:r>
            <a:r>
              <a:rPr sz="2000">
                <a:solidFill>
                  <a:srgbClr val="FFFFFF"/>
                </a:solidFill>
              </a:rPr>
              <a:t>e</a:t>
            </a:r>
            <a:r>
              <a:rPr sz="2000" spc="-125">
                <a:solidFill>
                  <a:srgbClr val="FFFFFF"/>
                </a:solidFill>
              </a:rPr>
              <a:t> </a:t>
            </a:r>
            <a:r>
              <a:rPr sz="2000" spc="-35">
                <a:solidFill>
                  <a:srgbClr val="FFFFFF"/>
                </a:solidFill>
              </a:rPr>
              <a:t>a</a:t>
            </a:r>
            <a:r>
              <a:rPr sz="2000" spc="-40">
                <a:solidFill>
                  <a:srgbClr val="FFFFFF"/>
                </a:solidFill>
              </a:rPr>
              <a:t>n</a:t>
            </a:r>
            <a:r>
              <a:rPr sz="2000">
                <a:solidFill>
                  <a:srgbClr val="FFFFFF"/>
                </a:solidFill>
              </a:rPr>
              <a:t>d</a:t>
            </a:r>
            <a:r>
              <a:rPr sz="2000" spc="-100">
                <a:solidFill>
                  <a:srgbClr val="FFFFFF"/>
                </a:solidFill>
              </a:rPr>
              <a:t> </a:t>
            </a:r>
            <a:r>
              <a:rPr sz="2000" spc="-45">
                <a:solidFill>
                  <a:srgbClr val="FFFFFF"/>
                </a:solidFill>
              </a:rPr>
              <a:t>Em</a:t>
            </a:r>
            <a:r>
              <a:rPr sz="2000" spc="-40">
                <a:solidFill>
                  <a:srgbClr val="FFFFFF"/>
                </a:solidFill>
              </a:rPr>
              <a:t>p</a:t>
            </a:r>
            <a:r>
              <a:rPr sz="2000" spc="-45">
                <a:solidFill>
                  <a:srgbClr val="FFFFFF"/>
                </a:solidFill>
              </a:rPr>
              <a:t>l</a:t>
            </a:r>
            <a:r>
              <a:rPr sz="2000" spc="-40">
                <a:solidFill>
                  <a:srgbClr val="FFFFFF"/>
                </a:solidFill>
              </a:rPr>
              <a:t>o</a:t>
            </a:r>
            <a:r>
              <a:rPr sz="2000" spc="-75">
                <a:solidFill>
                  <a:srgbClr val="FFFFFF"/>
                </a:solidFill>
              </a:rPr>
              <a:t>y</a:t>
            </a:r>
            <a:r>
              <a:rPr sz="2000" spc="-35">
                <a:solidFill>
                  <a:srgbClr val="FFFFFF"/>
                </a:solidFill>
              </a:rPr>
              <a:t>a</a:t>
            </a:r>
            <a:r>
              <a:rPr sz="2000" spc="-40">
                <a:solidFill>
                  <a:srgbClr val="FFFFFF"/>
                </a:solidFill>
              </a:rPr>
              <a:t>b</a:t>
            </a:r>
            <a:r>
              <a:rPr sz="2000" spc="-45">
                <a:solidFill>
                  <a:srgbClr val="FFFFFF"/>
                </a:solidFill>
              </a:rPr>
              <a:t>ili</a:t>
            </a:r>
            <a:r>
              <a:rPr sz="2000" spc="-35">
                <a:solidFill>
                  <a:srgbClr val="FFFFFF"/>
                </a:solidFill>
              </a:rPr>
              <a:t>t</a:t>
            </a:r>
            <a:r>
              <a:rPr sz="2000">
                <a:solidFill>
                  <a:srgbClr val="FFFFFF"/>
                </a:solidFill>
              </a:rPr>
              <a:t>y</a:t>
            </a:r>
            <a:endParaRPr sz="2000"/>
          </a:p>
        </p:txBody>
      </p:sp>
      <p:sp>
        <p:nvSpPr>
          <p:cNvPr id="3" name="object 3"/>
          <p:cNvSpPr txBox="1"/>
          <p:nvPr/>
        </p:nvSpPr>
        <p:spPr>
          <a:xfrm>
            <a:off x="3512345" y="1383312"/>
            <a:ext cx="4550650" cy="4930196"/>
          </a:xfrm>
          <a:prstGeom prst="rect">
            <a:avLst/>
          </a:prstGeom>
        </p:spPr>
        <p:txBody>
          <a:bodyPr vert="horz" wrap="square" lIns="0" tIns="13335" rIns="0" bIns="0" rtlCol="0" anchor="t">
            <a:spAutoFit/>
          </a:bodyPr>
          <a:lstStyle/>
          <a:p>
            <a:pPr marL="12700" marR="5080">
              <a:spcBef>
                <a:spcPts val="105"/>
              </a:spcBef>
            </a:pPr>
            <a:r>
              <a:rPr sz="2000">
                <a:solidFill>
                  <a:srgbClr val="1E1E1E"/>
                </a:solidFill>
                <a:latin typeface="Calibri"/>
                <a:cs typeface="Calibri"/>
              </a:rPr>
              <a:t>All</a:t>
            </a:r>
            <a:r>
              <a:rPr sz="2000" spc="-10">
                <a:solidFill>
                  <a:srgbClr val="1E1E1E"/>
                </a:solidFill>
                <a:latin typeface="Calibri"/>
                <a:cs typeface="Calibri"/>
              </a:rPr>
              <a:t> </a:t>
            </a:r>
            <a:r>
              <a:rPr sz="2000" spc="-5">
                <a:solidFill>
                  <a:srgbClr val="1E1E1E"/>
                </a:solidFill>
                <a:latin typeface="Calibri"/>
                <a:cs typeface="Calibri"/>
              </a:rPr>
              <a:t>students</a:t>
            </a:r>
            <a:r>
              <a:rPr sz="2000" spc="10">
                <a:solidFill>
                  <a:srgbClr val="1E1E1E"/>
                </a:solidFill>
                <a:latin typeface="Calibri"/>
                <a:cs typeface="Calibri"/>
              </a:rPr>
              <a:t> </a:t>
            </a:r>
            <a:r>
              <a:rPr sz="2000" spc="-10">
                <a:solidFill>
                  <a:srgbClr val="1E1E1E"/>
                </a:solidFill>
                <a:latin typeface="Calibri"/>
                <a:cs typeface="Calibri"/>
              </a:rPr>
              <a:t>are</a:t>
            </a:r>
            <a:r>
              <a:rPr sz="2000">
                <a:solidFill>
                  <a:srgbClr val="1E1E1E"/>
                </a:solidFill>
                <a:latin typeface="Calibri"/>
                <a:cs typeface="Calibri"/>
              </a:rPr>
              <a:t> </a:t>
            </a:r>
            <a:r>
              <a:rPr sz="2000" spc="-10">
                <a:solidFill>
                  <a:srgbClr val="1E1E1E"/>
                </a:solidFill>
                <a:latin typeface="Calibri"/>
                <a:cs typeface="Calibri"/>
              </a:rPr>
              <a:t>expected</a:t>
            </a:r>
            <a:r>
              <a:rPr sz="2000">
                <a:solidFill>
                  <a:srgbClr val="1E1E1E"/>
                </a:solidFill>
                <a:latin typeface="Calibri"/>
                <a:cs typeface="Calibri"/>
              </a:rPr>
              <a:t> </a:t>
            </a:r>
            <a:r>
              <a:rPr sz="2000" spc="-10">
                <a:solidFill>
                  <a:srgbClr val="1E1E1E"/>
                </a:solidFill>
                <a:latin typeface="Calibri"/>
                <a:cs typeface="Calibri"/>
              </a:rPr>
              <a:t>to</a:t>
            </a:r>
            <a:r>
              <a:rPr sz="2000" spc="-5">
                <a:solidFill>
                  <a:srgbClr val="1E1E1E"/>
                </a:solidFill>
                <a:latin typeface="Calibri"/>
                <a:cs typeface="Calibri"/>
              </a:rPr>
              <a:t> </a:t>
            </a:r>
            <a:r>
              <a:rPr sz="2000" spc="-10">
                <a:solidFill>
                  <a:srgbClr val="1E1E1E"/>
                </a:solidFill>
                <a:latin typeface="Calibri"/>
                <a:cs typeface="Calibri"/>
              </a:rPr>
              <a:t>complete</a:t>
            </a:r>
            <a:r>
              <a:rPr sz="2000">
                <a:solidFill>
                  <a:srgbClr val="1E1E1E"/>
                </a:solidFill>
                <a:latin typeface="Calibri"/>
                <a:cs typeface="Calibri"/>
              </a:rPr>
              <a:t> </a:t>
            </a:r>
            <a:r>
              <a:rPr sz="2000" spc="-10">
                <a:solidFill>
                  <a:srgbClr val="1E1E1E"/>
                </a:solidFill>
                <a:latin typeface="Calibri"/>
                <a:cs typeface="Calibri"/>
              </a:rPr>
              <a:t>work</a:t>
            </a:r>
            <a:r>
              <a:rPr lang="en-US" sz="2000" spc="-10">
                <a:solidFill>
                  <a:srgbClr val="1E1E1E"/>
                </a:solidFill>
                <a:latin typeface="Calibri"/>
                <a:cs typeface="Calibri"/>
              </a:rPr>
              <a:t> experience</a:t>
            </a:r>
            <a:r>
              <a:rPr sz="2000" spc="-5">
                <a:solidFill>
                  <a:srgbClr val="1E1E1E"/>
                </a:solidFill>
                <a:latin typeface="Calibri"/>
                <a:cs typeface="Calibri"/>
              </a:rPr>
              <a:t> with</a:t>
            </a:r>
            <a:r>
              <a:rPr sz="2000">
                <a:solidFill>
                  <a:srgbClr val="1E1E1E"/>
                </a:solidFill>
                <a:latin typeface="Calibri"/>
                <a:cs typeface="Calibri"/>
              </a:rPr>
              <a:t> an</a:t>
            </a:r>
            <a:r>
              <a:rPr lang="en-US" sz="2000">
                <a:solidFill>
                  <a:srgbClr val="1E1E1E"/>
                </a:solidFill>
                <a:latin typeface="Calibri"/>
                <a:cs typeface="Calibri"/>
              </a:rPr>
              <a:t> </a:t>
            </a:r>
            <a:r>
              <a:rPr sz="2000" spc="-440">
                <a:solidFill>
                  <a:srgbClr val="1E1E1E"/>
                </a:solidFill>
                <a:latin typeface="Calibri"/>
                <a:cs typeface="Calibri"/>
              </a:rPr>
              <a:t> </a:t>
            </a:r>
            <a:r>
              <a:rPr sz="2000" spc="-30">
                <a:solidFill>
                  <a:srgbClr val="1E1E1E"/>
                </a:solidFill>
                <a:latin typeface="Calibri"/>
                <a:cs typeface="Calibri"/>
              </a:rPr>
              <a:t>employer.</a:t>
            </a:r>
            <a:endParaRPr sz="2000">
              <a:latin typeface="Calibri"/>
              <a:cs typeface="Calibri"/>
            </a:endParaRPr>
          </a:p>
          <a:p>
            <a:pPr>
              <a:lnSpc>
                <a:spcPct val="100000"/>
              </a:lnSpc>
              <a:spcBef>
                <a:spcPts val="20"/>
              </a:spcBef>
            </a:pPr>
            <a:endParaRPr sz="1950">
              <a:latin typeface="Calibri"/>
              <a:cs typeface="Calibri"/>
            </a:endParaRPr>
          </a:p>
          <a:p>
            <a:pPr marL="12700" marR="319405"/>
            <a:r>
              <a:rPr sz="2000" spc="-5">
                <a:solidFill>
                  <a:srgbClr val="1E1E1E"/>
                </a:solidFill>
                <a:latin typeface="Calibri"/>
                <a:cs typeface="Calibri"/>
              </a:rPr>
              <a:t>S</a:t>
            </a:r>
            <a:r>
              <a:rPr sz="2000" spc="-5">
                <a:latin typeface="Calibri"/>
                <a:cs typeface="Calibri"/>
              </a:rPr>
              <a:t>tudents</a:t>
            </a:r>
            <a:r>
              <a:rPr sz="2000">
                <a:latin typeface="Calibri"/>
                <a:cs typeface="Calibri"/>
              </a:rPr>
              <a:t> </a:t>
            </a:r>
            <a:r>
              <a:rPr lang="en-GB" sz="2000">
                <a:latin typeface="Calibri"/>
                <a:cs typeface="Calibri"/>
              </a:rPr>
              <a:t>will </a:t>
            </a:r>
            <a:r>
              <a:rPr sz="2000" spc="-5">
                <a:latin typeface="Calibri"/>
                <a:cs typeface="Calibri"/>
              </a:rPr>
              <a:t>be </a:t>
            </a:r>
            <a:r>
              <a:rPr sz="2000">
                <a:latin typeface="Calibri"/>
                <a:cs typeface="Calibri"/>
              </a:rPr>
              <a:t>able </a:t>
            </a:r>
            <a:r>
              <a:rPr sz="2000" spc="-15">
                <a:latin typeface="Calibri"/>
                <a:cs typeface="Calibri"/>
              </a:rPr>
              <a:t>to</a:t>
            </a:r>
            <a:r>
              <a:rPr sz="2000">
                <a:latin typeface="Calibri"/>
                <a:cs typeface="Calibri"/>
              </a:rPr>
              <a:t> put</a:t>
            </a:r>
            <a:r>
              <a:rPr sz="2000" spc="-5">
                <a:latin typeface="Calibri"/>
                <a:cs typeface="Calibri"/>
              </a:rPr>
              <a:t> </a:t>
            </a:r>
            <a:r>
              <a:rPr sz="2000">
                <a:latin typeface="Calibri"/>
                <a:cs typeface="Calibri"/>
              </a:rPr>
              <a:t>the</a:t>
            </a:r>
            <a:r>
              <a:rPr sz="2000" spc="-5">
                <a:latin typeface="Calibri"/>
                <a:cs typeface="Calibri"/>
              </a:rPr>
              <a:t> skills</a:t>
            </a:r>
            <a:r>
              <a:rPr sz="2000" spc="30">
                <a:latin typeface="Calibri"/>
                <a:cs typeface="Calibri"/>
              </a:rPr>
              <a:t> </a:t>
            </a:r>
            <a:r>
              <a:rPr sz="2000">
                <a:latin typeface="Calibri"/>
                <a:cs typeface="Calibri"/>
              </a:rPr>
              <a:t>and </a:t>
            </a:r>
            <a:r>
              <a:rPr sz="2000" spc="-5">
                <a:latin typeface="Calibri"/>
                <a:cs typeface="Calibri"/>
              </a:rPr>
              <a:t>knowledge</a:t>
            </a:r>
            <a:r>
              <a:rPr lang="en-US" sz="2000" spc="-5">
                <a:latin typeface="Calibri"/>
                <a:cs typeface="Calibri"/>
              </a:rPr>
              <a:t> </a:t>
            </a:r>
            <a:r>
              <a:rPr sz="2000" spc="-440">
                <a:latin typeface="Calibri"/>
                <a:cs typeface="Calibri"/>
              </a:rPr>
              <a:t> </a:t>
            </a:r>
            <a:r>
              <a:rPr sz="2000" spc="-5">
                <a:latin typeface="Calibri"/>
                <a:cs typeface="Calibri"/>
              </a:rPr>
              <a:t>gained</a:t>
            </a:r>
            <a:r>
              <a:rPr sz="2000" spc="-15">
                <a:latin typeface="Calibri"/>
                <a:cs typeface="Calibri"/>
              </a:rPr>
              <a:t> </a:t>
            </a:r>
            <a:r>
              <a:rPr sz="2000">
                <a:latin typeface="Calibri"/>
                <a:cs typeface="Calibri"/>
              </a:rPr>
              <a:t>in</a:t>
            </a:r>
            <a:r>
              <a:rPr sz="2000" spc="-10">
                <a:latin typeface="Calibri"/>
                <a:cs typeface="Calibri"/>
              </a:rPr>
              <a:t> </a:t>
            </a:r>
            <a:r>
              <a:rPr sz="2000" spc="-5">
                <a:latin typeface="Calibri"/>
                <a:cs typeface="Calibri"/>
              </a:rPr>
              <a:t>college</a:t>
            </a:r>
            <a:r>
              <a:rPr sz="2000" spc="-10">
                <a:latin typeface="Calibri"/>
                <a:cs typeface="Calibri"/>
              </a:rPr>
              <a:t> </a:t>
            </a:r>
            <a:r>
              <a:rPr sz="2000" spc="-15">
                <a:latin typeface="Calibri"/>
                <a:cs typeface="Calibri"/>
              </a:rPr>
              <a:t>into</a:t>
            </a:r>
            <a:r>
              <a:rPr sz="2000" spc="-10">
                <a:latin typeface="Calibri"/>
                <a:cs typeface="Calibri"/>
              </a:rPr>
              <a:t> </a:t>
            </a:r>
            <a:r>
              <a:rPr sz="2000" spc="-5">
                <a:latin typeface="Calibri"/>
                <a:cs typeface="Calibri"/>
              </a:rPr>
              <a:t>practice</a:t>
            </a:r>
            <a:r>
              <a:rPr sz="2000">
                <a:latin typeface="Calibri"/>
                <a:cs typeface="Calibri"/>
              </a:rPr>
              <a:t> </a:t>
            </a:r>
            <a:r>
              <a:rPr lang="en-GB" sz="2000">
                <a:latin typeface="Calibri"/>
                <a:cs typeface="Calibri"/>
              </a:rPr>
              <a:t>and </a:t>
            </a:r>
            <a:r>
              <a:rPr sz="2000" spc="-5">
                <a:latin typeface="Calibri"/>
                <a:cs typeface="Calibri"/>
              </a:rPr>
              <a:t>learn</a:t>
            </a:r>
            <a:r>
              <a:rPr sz="2000" spc="5">
                <a:latin typeface="Calibri"/>
                <a:cs typeface="Calibri"/>
              </a:rPr>
              <a:t> </a:t>
            </a:r>
            <a:r>
              <a:rPr sz="2000" spc="-5">
                <a:latin typeface="Calibri"/>
                <a:cs typeface="Calibri"/>
              </a:rPr>
              <a:t>new</a:t>
            </a:r>
            <a:r>
              <a:rPr sz="2000" spc="-25">
                <a:latin typeface="Calibri"/>
                <a:cs typeface="Calibri"/>
              </a:rPr>
              <a:t> </a:t>
            </a:r>
            <a:r>
              <a:rPr sz="2000" spc="-5">
                <a:latin typeface="Calibri"/>
                <a:cs typeface="Calibri"/>
              </a:rPr>
              <a:t>skills</a:t>
            </a:r>
            <a:r>
              <a:rPr lang="en-GB" sz="2000" spc="-5">
                <a:latin typeface="Calibri"/>
                <a:cs typeface="Calibri"/>
              </a:rPr>
              <a:t> to prepare them for the work.</a:t>
            </a:r>
            <a:endParaRPr lang="en-GB" sz="2000" spc="-5">
              <a:latin typeface="Calibri"/>
              <a:ea typeface="Calibri"/>
              <a:cs typeface="Calibri"/>
            </a:endParaRPr>
          </a:p>
          <a:p>
            <a:pPr marL="12700" marR="319405"/>
            <a:endParaRPr lang="en-GB" sz="2000" spc="-5">
              <a:latin typeface="Calibri"/>
              <a:ea typeface="Calibri"/>
              <a:cs typeface="Calibri"/>
            </a:endParaRPr>
          </a:p>
          <a:p>
            <a:pPr marL="12700" marR="319405"/>
            <a:r>
              <a:rPr lang="en-GB" sz="2000" spc="-5">
                <a:latin typeface="Calibri"/>
                <a:ea typeface="Calibri"/>
                <a:cs typeface="Calibri"/>
              </a:rPr>
              <a:t>We also aim for each students to have 2 interactions with employers each term.</a:t>
            </a:r>
          </a:p>
          <a:p>
            <a:pPr marL="12700" marR="319405"/>
            <a:endParaRPr lang="en-GB" sz="2000" spc="-5">
              <a:latin typeface="Calibri"/>
              <a:ea typeface="Calibri"/>
              <a:cs typeface="Calibri"/>
            </a:endParaRPr>
          </a:p>
          <a:p>
            <a:pPr marL="12700" marR="319405"/>
            <a:endParaRPr lang="en-GB" sz="2000" spc="-5">
              <a:latin typeface="Calibri"/>
              <a:cs typeface="Calibri"/>
            </a:endParaRPr>
          </a:p>
          <a:p>
            <a:pPr marL="12700" marR="319405"/>
            <a:endParaRPr lang="en-GB" sz="2000" spc="-5">
              <a:latin typeface="Calibri"/>
              <a:cs typeface="Calibri"/>
            </a:endParaRPr>
          </a:p>
          <a:p>
            <a:pPr marL="12700" marR="319405"/>
            <a:endParaRPr lang="en-GB" sz="2000" spc="-5">
              <a:latin typeface="Calibri"/>
              <a:ea typeface="Calibri"/>
              <a:cs typeface="Calibri"/>
            </a:endParaRPr>
          </a:p>
          <a:p>
            <a:pPr marL="12700" marR="319405"/>
            <a:endParaRPr lang="en-GB" sz="2000" spc="-5">
              <a:latin typeface="Calibri"/>
              <a:ea typeface="Calibri"/>
              <a:cs typeface="Calibri"/>
            </a:endParaRPr>
          </a:p>
          <a:p>
            <a:pPr marL="12700" marR="319405"/>
            <a:endParaRPr lang="en-GB" sz="2000" spc="-5">
              <a:latin typeface="Calibri"/>
              <a:ea typeface="Calibri"/>
              <a:cs typeface="Calibri"/>
            </a:endParaRPr>
          </a:p>
        </p:txBody>
      </p:sp>
      <p:pic>
        <p:nvPicPr>
          <p:cNvPr id="4" name="Picture 4" descr="Gobby -National Grid.jpg">
            <a:extLst>
              <a:ext uri="{FF2B5EF4-FFF2-40B4-BE49-F238E27FC236}">
                <a16:creationId xmlns:a16="http://schemas.microsoft.com/office/drawing/2014/main" id="{62A5ECF1-17EB-4E2D-98D4-D49171FA3E1F}"/>
              </a:ext>
            </a:extLst>
          </p:cNvPr>
          <p:cNvPicPr>
            <a:picLocks noChangeAspect="1"/>
          </p:cNvPicPr>
          <p:nvPr/>
        </p:nvPicPr>
        <p:blipFill>
          <a:blip r:embed="rId2"/>
          <a:stretch>
            <a:fillRect/>
          </a:stretch>
        </p:blipFill>
        <p:spPr>
          <a:xfrm>
            <a:off x="407599" y="1217403"/>
            <a:ext cx="2933700" cy="3661992"/>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30402" y="516763"/>
            <a:ext cx="4598670" cy="330835"/>
          </a:xfrm>
          <a:prstGeom prst="rect">
            <a:avLst/>
          </a:prstGeom>
        </p:spPr>
        <p:txBody>
          <a:bodyPr vert="horz" wrap="square" lIns="0" tIns="13335" rIns="0" bIns="0" rtlCol="0" anchor="t">
            <a:spAutoFit/>
          </a:bodyPr>
          <a:lstStyle/>
          <a:p>
            <a:pPr marL="12700">
              <a:spcBef>
                <a:spcPts val="105"/>
              </a:spcBef>
            </a:pPr>
            <a:r>
              <a:rPr sz="2000" spc="-70">
                <a:solidFill>
                  <a:srgbClr val="FFFFFF"/>
                </a:solidFill>
              </a:rPr>
              <a:t>W</a:t>
            </a:r>
            <a:r>
              <a:rPr sz="2000" spc="-40">
                <a:solidFill>
                  <a:srgbClr val="FFFFFF"/>
                </a:solidFill>
              </a:rPr>
              <a:t>or</a:t>
            </a:r>
            <a:r>
              <a:rPr sz="2000">
                <a:solidFill>
                  <a:srgbClr val="FFFFFF"/>
                </a:solidFill>
              </a:rPr>
              <a:t>k</a:t>
            </a:r>
            <a:r>
              <a:rPr sz="2000" spc="-110">
                <a:solidFill>
                  <a:srgbClr val="FFFFFF"/>
                </a:solidFill>
              </a:rPr>
              <a:t> </a:t>
            </a:r>
            <a:r>
              <a:rPr sz="2000" spc="-45">
                <a:solidFill>
                  <a:srgbClr val="FFFFFF"/>
                </a:solidFill>
              </a:rPr>
              <a:t>E</a:t>
            </a:r>
            <a:r>
              <a:rPr sz="2000" spc="-35">
                <a:solidFill>
                  <a:srgbClr val="FFFFFF"/>
                </a:solidFill>
              </a:rPr>
              <a:t>x</a:t>
            </a:r>
            <a:r>
              <a:rPr sz="2000" spc="-40">
                <a:solidFill>
                  <a:srgbClr val="FFFFFF"/>
                </a:solidFill>
              </a:rPr>
              <a:t>p</a:t>
            </a:r>
            <a:r>
              <a:rPr sz="2000" spc="-35">
                <a:solidFill>
                  <a:srgbClr val="FFFFFF"/>
                </a:solidFill>
              </a:rPr>
              <a:t>e</a:t>
            </a:r>
            <a:r>
              <a:rPr sz="2000" spc="-40">
                <a:solidFill>
                  <a:srgbClr val="FFFFFF"/>
                </a:solidFill>
              </a:rPr>
              <a:t>r</a:t>
            </a:r>
            <a:r>
              <a:rPr sz="2000" spc="-45">
                <a:solidFill>
                  <a:srgbClr val="FFFFFF"/>
                </a:solidFill>
              </a:rPr>
              <a:t>i</a:t>
            </a:r>
            <a:r>
              <a:rPr sz="2000" spc="-35">
                <a:solidFill>
                  <a:srgbClr val="FFFFFF"/>
                </a:solidFill>
              </a:rPr>
              <a:t>e</a:t>
            </a:r>
            <a:r>
              <a:rPr sz="2000" spc="-40">
                <a:solidFill>
                  <a:srgbClr val="FFFFFF"/>
                </a:solidFill>
              </a:rPr>
              <a:t>n</a:t>
            </a:r>
            <a:r>
              <a:rPr sz="2000" spc="-50">
                <a:solidFill>
                  <a:srgbClr val="FFFFFF"/>
                </a:solidFill>
              </a:rPr>
              <a:t>c</a:t>
            </a:r>
            <a:r>
              <a:rPr sz="2000">
                <a:solidFill>
                  <a:srgbClr val="FFFFFF"/>
                </a:solidFill>
              </a:rPr>
              <a:t>e</a:t>
            </a:r>
            <a:r>
              <a:rPr lang="en-GB" sz="2000" spc="-125">
                <a:solidFill>
                  <a:srgbClr val="FFFFFF"/>
                </a:solidFill>
              </a:rPr>
              <a:t> </a:t>
            </a:r>
            <a:endParaRPr lang="en-US" sz="2000">
              <a:solidFill>
                <a:srgbClr val="FFFFFF"/>
              </a:solidFill>
            </a:endParaRPr>
          </a:p>
        </p:txBody>
      </p:sp>
      <p:sp>
        <p:nvSpPr>
          <p:cNvPr id="3" name="object 3"/>
          <p:cNvSpPr txBox="1"/>
          <p:nvPr/>
        </p:nvSpPr>
        <p:spPr>
          <a:xfrm>
            <a:off x="487350" y="1144270"/>
            <a:ext cx="5947014" cy="4332596"/>
          </a:xfrm>
          <a:prstGeom prst="rect">
            <a:avLst/>
          </a:prstGeom>
        </p:spPr>
        <p:txBody>
          <a:bodyPr vert="horz" wrap="square" lIns="0" tIns="13335" rIns="0" bIns="0" rtlCol="0" anchor="t">
            <a:spAutoFit/>
          </a:bodyPr>
          <a:lstStyle/>
          <a:p>
            <a:pPr marL="50800">
              <a:spcBef>
                <a:spcPts val="105"/>
              </a:spcBef>
              <a:tabLst>
                <a:tab pos="508000" algn="l"/>
                <a:tab pos="508634" algn="l"/>
              </a:tabLst>
            </a:pPr>
            <a:r>
              <a:rPr sz="2000" b="1" spc="-20">
                <a:latin typeface="Calibri"/>
                <a:cs typeface="Calibri"/>
              </a:rPr>
              <a:t>Work</a:t>
            </a:r>
            <a:r>
              <a:rPr sz="2000" b="1" spc="-15">
                <a:latin typeface="Calibri"/>
                <a:cs typeface="Calibri"/>
              </a:rPr>
              <a:t> </a:t>
            </a:r>
            <a:r>
              <a:rPr sz="2000" b="1">
                <a:latin typeface="Calibri"/>
                <a:cs typeface="Calibri"/>
              </a:rPr>
              <a:t>Experience</a:t>
            </a:r>
            <a:r>
              <a:rPr sz="2000" b="1" spc="5">
                <a:latin typeface="Calibri"/>
                <a:cs typeface="Calibri"/>
              </a:rPr>
              <a:t> </a:t>
            </a:r>
            <a:r>
              <a:rPr sz="2000" b="1" spc="-5">
                <a:latin typeface="Calibri"/>
                <a:cs typeface="Calibri"/>
              </a:rPr>
              <a:t>Placements</a:t>
            </a:r>
            <a:r>
              <a:rPr sz="2000" b="1" spc="-25">
                <a:latin typeface="Calibri"/>
                <a:cs typeface="Calibri"/>
              </a:rPr>
              <a:t> </a:t>
            </a:r>
            <a:r>
              <a:rPr sz="2000" spc="-10">
                <a:latin typeface="Calibri"/>
                <a:cs typeface="Calibri"/>
              </a:rPr>
              <a:t>are</a:t>
            </a:r>
            <a:r>
              <a:rPr lang="en-GB" sz="2000">
                <a:latin typeface="Calibri"/>
                <a:cs typeface="Calibri"/>
              </a:rPr>
              <a:t> usually a</a:t>
            </a:r>
            <a:r>
              <a:rPr sz="2000">
                <a:latin typeface="Calibri"/>
                <a:cs typeface="Calibri"/>
              </a:rPr>
              <a:t> </a:t>
            </a:r>
            <a:r>
              <a:rPr sz="2000" spc="-5">
                <a:latin typeface="Calibri"/>
                <a:cs typeface="Calibri"/>
              </a:rPr>
              <a:t>minimum of</a:t>
            </a:r>
            <a:r>
              <a:rPr sz="2000" spc="-10">
                <a:latin typeface="Calibri"/>
                <a:cs typeface="Calibri"/>
              </a:rPr>
              <a:t> </a:t>
            </a:r>
            <a:r>
              <a:rPr sz="2000">
                <a:latin typeface="Calibri"/>
                <a:cs typeface="Calibri"/>
              </a:rPr>
              <a:t>36</a:t>
            </a:r>
            <a:r>
              <a:rPr sz="2000" spc="-5">
                <a:latin typeface="Calibri"/>
                <a:cs typeface="Calibri"/>
              </a:rPr>
              <a:t> </a:t>
            </a:r>
            <a:r>
              <a:rPr sz="2000" spc="-10">
                <a:latin typeface="Calibri"/>
                <a:cs typeface="Calibri"/>
              </a:rPr>
              <a:t>hours.</a:t>
            </a:r>
            <a:endParaRPr lang="en-GB" sz="2000" spc="-10">
              <a:latin typeface="Calibri"/>
              <a:ea typeface="Calibri"/>
              <a:cs typeface="Calibri"/>
            </a:endParaRPr>
          </a:p>
          <a:p>
            <a:pPr marL="508000" indent="-457200">
              <a:lnSpc>
                <a:spcPct val="100000"/>
              </a:lnSpc>
              <a:spcBef>
                <a:spcPts val="105"/>
              </a:spcBef>
              <a:buAutoNum type="arabicPeriod"/>
              <a:tabLst>
                <a:tab pos="508000" algn="l"/>
                <a:tab pos="508634" algn="l"/>
              </a:tabLst>
            </a:pPr>
            <a:endParaRPr lang="en-GB" sz="2000" b="1" spc="-10">
              <a:latin typeface="Calibri"/>
              <a:cs typeface="Calibri"/>
            </a:endParaRPr>
          </a:p>
          <a:p>
            <a:pPr marL="337185" indent="-287020">
              <a:buFont typeface="Arial"/>
              <a:buChar char="•"/>
              <a:tabLst>
                <a:tab pos="337185" algn="l"/>
                <a:tab pos="337820" algn="l"/>
              </a:tabLst>
            </a:pPr>
            <a:r>
              <a:rPr sz="2000" spc="-5">
                <a:latin typeface="Calibri"/>
                <a:cs typeface="Calibri"/>
              </a:rPr>
              <a:t>Students</a:t>
            </a:r>
            <a:r>
              <a:rPr sz="2000">
                <a:latin typeface="Calibri"/>
                <a:cs typeface="Calibri"/>
              </a:rPr>
              <a:t> </a:t>
            </a:r>
            <a:r>
              <a:rPr lang="en-GB" sz="2000">
                <a:latin typeface="Calibri"/>
                <a:cs typeface="Calibri"/>
              </a:rPr>
              <a:t>usually </a:t>
            </a:r>
            <a:r>
              <a:rPr sz="2000" spc="-15">
                <a:latin typeface="Calibri"/>
                <a:cs typeface="Calibri"/>
              </a:rPr>
              <a:t>attend</a:t>
            </a:r>
            <a:r>
              <a:rPr sz="2000">
                <a:latin typeface="Calibri"/>
                <a:cs typeface="Calibri"/>
              </a:rPr>
              <a:t> 1-2</a:t>
            </a:r>
            <a:r>
              <a:rPr sz="2000" spc="-20">
                <a:latin typeface="Calibri"/>
                <a:cs typeface="Calibri"/>
              </a:rPr>
              <a:t> </a:t>
            </a:r>
            <a:r>
              <a:rPr sz="2000" spc="-15">
                <a:latin typeface="Calibri"/>
                <a:cs typeface="Calibri"/>
              </a:rPr>
              <a:t>days </a:t>
            </a:r>
            <a:r>
              <a:rPr sz="2000">
                <a:latin typeface="Calibri"/>
                <a:cs typeface="Calibri"/>
              </a:rPr>
              <a:t>each </a:t>
            </a:r>
            <a:r>
              <a:rPr lang="en-US" sz="2000" spc="-5">
                <a:latin typeface="Calibri"/>
                <a:cs typeface="Calibri"/>
              </a:rPr>
              <a:t>week or in block/full weeks.</a:t>
            </a:r>
            <a:endParaRPr lang="en-US" sz="2000" spc="-5">
              <a:latin typeface="Calibri"/>
              <a:ea typeface="Calibri"/>
              <a:cs typeface="Calibri"/>
            </a:endParaRPr>
          </a:p>
          <a:p>
            <a:pPr marL="337185" indent="-287020">
              <a:buFont typeface="Arial"/>
              <a:buChar char="•"/>
              <a:tabLst>
                <a:tab pos="337185" algn="l"/>
                <a:tab pos="337820" algn="l"/>
              </a:tabLst>
            </a:pPr>
            <a:endParaRPr lang="en-GB" sz="2000" spc="-5">
              <a:latin typeface="Calibri"/>
              <a:cs typeface="Calibri"/>
            </a:endParaRPr>
          </a:p>
          <a:p>
            <a:pPr marL="337185" indent="-287020">
              <a:buFont typeface="Arial"/>
              <a:buChar char="•"/>
              <a:tabLst>
                <a:tab pos="337185" algn="l"/>
                <a:tab pos="337820" algn="l"/>
              </a:tabLst>
            </a:pPr>
            <a:r>
              <a:rPr lang="en-GB" sz="2000" spc="-10">
                <a:latin typeface="Calibri"/>
                <a:cs typeface="Calibri"/>
              </a:rPr>
              <a:t>Relevant part-time</a:t>
            </a:r>
            <a:r>
              <a:rPr sz="2000" spc="35">
                <a:latin typeface="Calibri"/>
                <a:cs typeface="Calibri"/>
              </a:rPr>
              <a:t> </a:t>
            </a:r>
            <a:r>
              <a:rPr sz="2000" spc="-10">
                <a:latin typeface="Calibri"/>
                <a:cs typeface="Calibri"/>
              </a:rPr>
              <a:t>work</a:t>
            </a:r>
            <a:r>
              <a:rPr sz="2000" spc="-15">
                <a:latin typeface="Calibri"/>
                <a:cs typeface="Calibri"/>
              </a:rPr>
              <a:t> </a:t>
            </a:r>
            <a:r>
              <a:rPr lang="en-GB" sz="2000" spc="-15">
                <a:latin typeface="Calibri"/>
                <a:cs typeface="Calibri"/>
              </a:rPr>
              <a:t>and </a:t>
            </a:r>
            <a:r>
              <a:rPr sz="2000" spc="-10">
                <a:latin typeface="Calibri"/>
                <a:cs typeface="Calibri"/>
              </a:rPr>
              <a:t>volunteering</a:t>
            </a:r>
            <a:r>
              <a:rPr sz="2000" spc="10">
                <a:latin typeface="Calibri"/>
                <a:cs typeface="Calibri"/>
              </a:rPr>
              <a:t> </a:t>
            </a:r>
            <a:r>
              <a:rPr sz="2000" spc="-10">
                <a:latin typeface="Calibri"/>
                <a:cs typeface="Calibri"/>
              </a:rPr>
              <a:t>work</a:t>
            </a:r>
            <a:r>
              <a:rPr sz="2000" spc="-15">
                <a:latin typeface="Calibri"/>
                <a:cs typeface="Calibri"/>
              </a:rPr>
              <a:t> </a:t>
            </a:r>
            <a:r>
              <a:rPr sz="2000" spc="-5">
                <a:latin typeface="Calibri"/>
                <a:cs typeface="Calibri"/>
              </a:rPr>
              <a:t>can</a:t>
            </a:r>
            <a:r>
              <a:rPr sz="2000" spc="-10">
                <a:latin typeface="Calibri"/>
                <a:cs typeface="Calibri"/>
              </a:rPr>
              <a:t> </a:t>
            </a:r>
            <a:r>
              <a:rPr sz="2000">
                <a:latin typeface="Calibri"/>
                <a:cs typeface="Calibri"/>
              </a:rPr>
              <a:t>be</a:t>
            </a:r>
            <a:r>
              <a:rPr lang="en-US" sz="2000">
                <a:latin typeface="Calibri"/>
                <a:cs typeface="Calibri"/>
              </a:rPr>
              <a:t> used as Work Experience</a:t>
            </a:r>
            <a:endParaRPr sz="2000" spc="-10">
              <a:latin typeface="Calibri"/>
              <a:ea typeface="Calibri"/>
              <a:cs typeface="Calibri"/>
            </a:endParaRPr>
          </a:p>
          <a:p>
            <a:pPr marL="337185" indent="-287020">
              <a:buFont typeface="Arial"/>
              <a:buChar char="•"/>
              <a:tabLst>
                <a:tab pos="337185" algn="l"/>
                <a:tab pos="337820" algn="l"/>
              </a:tabLst>
            </a:pPr>
            <a:endParaRPr lang="en-US" sz="2000">
              <a:latin typeface="Calibri"/>
              <a:cs typeface="Calibri"/>
            </a:endParaRPr>
          </a:p>
          <a:p>
            <a:pPr marL="335915" marR="1630680" indent="-285750">
              <a:buFont typeface="Arial"/>
              <a:buChar char="•"/>
              <a:tabLst>
                <a:tab pos="337185" algn="l"/>
                <a:tab pos="337820" algn="l"/>
              </a:tabLst>
            </a:pPr>
            <a:r>
              <a:rPr sz="2000" spc="-5">
                <a:latin typeface="Calibri"/>
                <a:cs typeface="Calibri"/>
              </a:rPr>
              <a:t>Some </a:t>
            </a:r>
            <a:r>
              <a:rPr sz="2000" spc="-10">
                <a:latin typeface="Calibri"/>
                <a:cs typeface="Calibri"/>
              </a:rPr>
              <a:t>courses</a:t>
            </a:r>
            <a:r>
              <a:rPr sz="2000" spc="-5">
                <a:latin typeface="Calibri"/>
                <a:cs typeface="Calibri"/>
              </a:rPr>
              <a:t> </a:t>
            </a:r>
            <a:r>
              <a:rPr sz="2000" spc="-15">
                <a:latin typeface="Calibri"/>
                <a:cs typeface="Calibri"/>
              </a:rPr>
              <a:t>may</a:t>
            </a:r>
            <a:r>
              <a:rPr sz="2000" spc="5">
                <a:latin typeface="Calibri"/>
                <a:cs typeface="Calibri"/>
              </a:rPr>
              <a:t> </a:t>
            </a:r>
            <a:r>
              <a:rPr sz="2000" spc="-10">
                <a:latin typeface="Calibri"/>
                <a:cs typeface="Calibri"/>
              </a:rPr>
              <a:t>require</a:t>
            </a:r>
            <a:r>
              <a:rPr sz="2000" spc="5">
                <a:latin typeface="Calibri"/>
                <a:cs typeface="Calibri"/>
              </a:rPr>
              <a:t> </a:t>
            </a:r>
            <a:r>
              <a:rPr sz="2000" spc="-5">
                <a:latin typeface="Calibri"/>
                <a:cs typeface="Calibri"/>
              </a:rPr>
              <a:t>additional </a:t>
            </a:r>
            <a:r>
              <a:rPr sz="2000" spc="-10">
                <a:latin typeface="Calibri"/>
                <a:cs typeface="Calibri"/>
              </a:rPr>
              <a:t>hours </a:t>
            </a:r>
            <a:r>
              <a:rPr sz="2000" spc="-15">
                <a:latin typeface="Calibri"/>
                <a:cs typeface="Calibri"/>
              </a:rPr>
              <a:t>to</a:t>
            </a:r>
            <a:r>
              <a:rPr sz="2000" spc="-5">
                <a:latin typeface="Calibri"/>
                <a:cs typeface="Calibri"/>
              </a:rPr>
              <a:t> meet</a:t>
            </a:r>
            <a:r>
              <a:rPr lang="en-GB" sz="2000" spc="-5">
                <a:latin typeface="Calibri"/>
                <a:cs typeface="Calibri"/>
              </a:rPr>
              <a:t> </a:t>
            </a:r>
            <a:r>
              <a:rPr lang="en-GB" sz="2000" spc="-440">
                <a:latin typeface="Calibri"/>
                <a:cs typeface="Calibri"/>
              </a:rPr>
              <a:t> </a:t>
            </a:r>
            <a:r>
              <a:rPr sz="2000" spc="-5">
                <a:latin typeface="Calibri"/>
                <a:cs typeface="Calibri"/>
              </a:rPr>
              <a:t> qualification</a:t>
            </a:r>
            <a:r>
              <a:rPr sz="2000">
                <a:latin typeface="Calibri"/>
                <a:cs typeface="Calibri"/>
              </a:rPr>
              <a:t> </a:t>
            </a:r>
            <a:r>
              <a:rPr sz="2000" spc="-10">
                <a:latin typeface="Calibri"/>
                <a:cs typeface="Calibri"/>
              </a:rPr>
              <a:t>requirements</a:t>
            </a:r>
            <a:r>
              <a:rPr lang="en-GB" sz="2000" spc="-10">
                <a:latin typeface="Calibri"/>
                <a:cs typeface="Calibri"/>
              </a:rPr>
              <a:t> ( </a:t>
            </a:r>
            <a:r>
              <a:rPr lang="en-GB" sz="2000" spc="-10" err="1">
                <a:latin typeface="Calibri"/>
                <a:cs typeface="Calibri"/>
              </a:rPr>
              <a:t>eg</a:t>
            </a:r>
            <a:r>
              <a:rPr lang="en-GB" sz="2000" spc="-10">
                <a:latin typeface="Calibri"/>
                <a:cs typeface="Calibri"/>
              </a:rPr>
              <a:t>: childcare and health and social Care)</a:t>
            </a:r>
            <a:endParaRPr sz="2000">
              <a:latin typeface="Calibri"/>
              <a:cs typeface="Calibri"/>
            </a:endParaRPr>
          </a:p>
          <a:p>
            <a:pPr marL="50800">
              <a:lnSpc>
                <a:spcPct val="100000"/>
              </a:lnSpc>
              <a:spcBef>
                <a:spcPts val="710"/>
              </a:spcBef>
            </a:pPr>
            <a:r>
              <a:rPr sz="1400" b="1" spc="10">
                <a:latin typeface="Calibri"/>
                <a:cs typeface="Calibri"/>
              </a:rPr>
              <a:t>2</a:t>
            </a:r>
            <a:r>
              <a:rPr sz="1350" b="1" spc="15" baseline="24691">
                <a:latin typeface="Calibri"/>
                <a:cs typeface="Calibri"/>
              </a:rPr>
              <a:t>nd</a:t>
            </a:r>
            <a:r>
              <a:rPr sz="1350" b="1" spc="165" baseline="24691">
                <a:latin typeface="Calibri"/>
                <a:cs typeface="Calibri"/>
              </a:rPr>
              <a:t> </a:t>
            </a:r>
            <a:r>
              <a:rPr sz="1400" b="1" spc="-5">
                <a:latin typeface="Calibri"/>
                <a:cs typeface="Calibri"/>
              </a:rPr>
              <a:t>year</a:t>
            </a:r>
            <a:r>
              <a:rPr sz="1400" b="1" spc="-25">
                <a:latin typeface="Calibri"/>
                <a:cs typeface="Calibri"/>
              </a:rPr>
              <a:t> </a:t>
            </a:r>
            <a:r>
              <a:rPr sz="1400" b="1" spc="-5">
                <a:latin typeface="Calibri"/>
                <a:cs typeface="Calibri"/>
              </a:rPr>
              <a:t>student</a:t>
            </a:r>
            <a:r>
              <a:rPr sz="1400" b="1" spc="-35">
                <a:latin typeface="Calibri"/>
                <a:cs typeface="Calibri"/>
              </a:rPr>
              <a:t> </a:t>
            </a:r>
            <a:r>
              <a:rPr sz="1400" b="1">
                <a:latin typeface="Calibri"/>
                <a:cs typeface="Calibri"/>
              </a:rPr>
              <a:t>and</a:t>
            </a:r>
            <a:r>
              <a:rPr sz="1400" b="1" spc="-30">
                <a:latin typeface="Calibri"/>
                <a:cs typeface="Calibri"/>
              </a:rPr>
              <a:t> </a:t>
            </a:r>
            <a:r>
              <a:rPr sz="1400" b="1">
                <a:latin typeface="Calibri"/>
                <a:cs typeface="Calibri"/>
              </a:rPr>
              <a:t>applying</a:t>
            </a:r>
            <a:r>
              <a:rPr sz="1400" b="1" spc="-25">
                <a:latin typeface="Calibri"/>
                <a:cs typeface="Calibri"/>
              </a:rPr>
              <a:t> </a:t>
            </a:r>
            <a:r>
              <a:rPr sz="1400" b="1" spc="-10">
                <a:latin typeface="Calibri"/>
                <a:cs typeface="Calibri"/>
              </a:rPr>
              <a:t>for</a:t>
            </a:r>
            <a:r>
              <a:rPr sz="1400" b="1" spc="-15">
                <a:latin typeface="Calibri"/>
                <a:cs typeface="Calibri"/>
              </a:rPr>
              <a:t> </a:t>
            </a:r>
            <a:r>
              <a:rPr sz="1400" b="1">
                <a:latin typeface="Calibri"/>
                <a:cs typeface="Calibri"/>
              </a:rPr>
              <a:t>HE</a:t>
            </a:r>
            <a:r>
              <a:rPr sz="1400" b="1" spc="5">
                <a:latin typeface="Calibri"/>
                <a:cs typeface="Calibri"/>
              </a:rPr>
              <a:t> </a:t>
            </a:r>
            <a:r>
              <a:rPr sz="1400" b="1" spc="-10">
                <a:latin typeface="Calibri"/>
                <a:cs typeface="Calibri"/>
              </a:rPr>
              <a:t>may</a:t>
            </a:r>
            <a:r>
              <a:rPr sz="1400" b="1" spc="-15">
                <a:latin typeface="Calibri"/>
                <a:cs typeface="Calibri"/>
              </a:rPr>
              <a:t> </a:t>
            </a:r>
            <a:r>
              <a:rPr sz="1400" b="1" spc="-10">
                <a:latin typeface="Calibri"/>
                <a:cs typeface="Calibri"/>
              </a:rPr>
              <a:t>have</a:t>
            </a:r>
            <a:r>
              <a:rPr sz="1400" b="1" spc="-15">
                <a:latin typeface="Calibri"/>
                <a:cs typeface="Calibri"/>
              </a:rPr>
              <a:t> </a:t>
            </a:r>
            <a:r>
              <a:rPr sz="1400" b="1">
                <a:latin typeface="Calibri"/>
                <a:cs typeface="Calibri"/>
              </a:rPr>
              <a:t>reduced</a:t>
            </a:r>
            <a:r>
              <a:rPr sz="1400" b="1" spc="270">
                <a:latin typeface="Calibri"/>
                <a:cs typeface="Calibri"/>
              </a:rPr>
              <a:t> </a:t>
            </a:r>
            <a:r>
              <a:rPr sz="1400" b="1">
                <a:latin typeface="Calibri"/>
                <a:cs typeface="Calibri"/>
              </a:rPr>
              <a:t>placement</a:t>
            </a:r>
            <a:r>
              <a:rPr sz="1400" b="1" spc="-35">
                <a:latin typeface="Calibri"/>
                <a:cs typeface="Calibri"/>
              </a:rPr>
              <a:t> </a:t>
            </a:r>
            <a:r>
              <a:rPr sz="1400" b="1">
                <a:latin typeface="Calibri"/>
                <a:cs typeface="Calibri"/>
              </a:rPr>
              <a:t>hours</a:t>
            </a:r>
            <a:endParaRPr sz="1400">
              <a:latin typeface="Calibri"/>
              <a:cs typeface="Calibri"/>
            </a:endParaRPr>
          </a:p>
        </p:txBody>
      </p:sp>
      <p:pic>
        <p:nvPicPr>
          <p:cNvPr id="4" name="Picture 3" descr="A group of people posing for a photo&#10;&#10;Description automatically generated">
            <a:extLst>
              <a:ext uri="{FF2B5EF4-FFF2-40B4-BE49-F238E27FC236}">
                <a16:creationId xmlns:a16="http://schemas.microsoft.com/office/drawing/2014/main" id="{105A4F85-E916-BEAA-0228-6FB562AAB919}"/>
              </a:ext>
            </a:extLst>
          </p:cNvPr>
          <p:cNvPicPr>
            <a:picLocks noChangeAspect="1"/>
          </p:cNvPicPr>
          <p:nvPr/>
        </p:nvPicPr>
        <p:blipFill>
          <a:blip r:embed="rId2"/>
          <a:stretch>
            <a:fillRect/>
          </a:stretch>
        </p:blipFill>
        <p:spPr>
          <a:xfrm>
            <a:off x="6444741" y="985568"/>
            <a:ext cx="2562584" cy="276261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4961032" y="2619323"/>
            <a:ext cx="3971290" cy="2524557"/>
            <a:chOff x="4961032" y="1659635"/>
            <a:chExt cx="3971290" cy="3484245"/>
          </a:xfrm>
        </p:grpSpPr>
        <p:sp>
          <p:nvSpPr>
            <p:cNvPr id="3" name="object 3"/>
            <p:cNvSpPr/>
            <p:nvPr/>
          </p:nvSpPr>
          <p:spPr>
            <a:xfrm>
              <a:off x="4961026" y="1659635"/>
              <a:ext cx="3971290" cy="3484245"/>
            </a:xfrm>
            <a:custGeom>
              <a:avLst/>
              <a:gdLst/>
              <a:ahLst/>
              <a:cxnLst/>
              <a:rect l="l" t="t" r="r" b="b"/>
              <a:pathLst>
                <a:path w="3971290" h="3484245">
                  <a:moveTo>
                    <a:pt x="3971137" y="0"/>
                  </a:moveTo>
                  <a:lnTo>
                    <a:pt x="3282289" y="0"/>
                  </a:lnTo>
                  <a:lnTo>
                    <a:pt x="1526641" y="0"/>
                  </a:lnTo>
                  <a:lnTo>
                    <a:pt x="1526641" y="688848"/>
                  </a:lnTo>
                  <a:lnTo>
                    <a:pt x="2795003" y="688848"/>
                  </a:lnTo>
                  <a:lnTo>
                    <a:pt x="0" y="3483864"/>
                  </a:lnTo>
                  <a:lnTo>
                    <a:pt x="975080" y="3483864"/>
                  </a:lnTo>
                  <a:lnTo>
                    <a:pt x="3282289" y="1176655"/>
                  </a:lnTo>
                  <a:lnTo>
                    <a:pt x="3282289" y="2446020"/>
                  </a:lnTo>
                  <a:lnTo>
                    <a:pt x="3971137" y="2446020"/>
                  </a:lnTo>
                  <a:lnTo>
                    <a:pt x="3971137" y="0"/>
                  </a:lnTo>
                  <a:close/>
                </a:path>
              </a:pathLst>
            </a:custGeom>
            <a:solidFill>
              <a:srgbClr val="F1F1F1"/>
            </a:solidFill>
          </p:spPr>
          <p:txBody>
            <a:bodyPr wrap="square" lIns="0" tIns="0" rIns="0" bIns="0" rtlCol="0"/>
            <a:lstStyle/>
            <a:p>
              <a:endParaRPr/>
            </a:p>
          </p:txBody>
        </p:sp>
        <p:sp>
          <p:nvSpPr>
            <p:cNvPr id="4" name="object 4"/>
            <p:cNvSpPr/>
            <p:nvPr/>
          </p:nvSpPr>
          <p:spPr>
            <a:xfrm>
              <a:off x="6084760" y="3392423"/>
              <a:ext cx="2059939" cy="1751330"/>
            </a:xfrm>
            <a:custGeom>
              <a:avLst/>
              <a:gdLst/>
              <a:ahLst/>
              <a:cxnLst/>
              <a:rect l="l" t="t" r="r" b="b"/>
              <a:pathLst>
                <a:path w="2059940" h="1751329">
                  <a:moveTo>
                    <a:pt x="2059495" y="0"/>
                  </a:moveTo>
                  <a:lnTo>
                    <a:pt x="1622107" y="0"/>
                  </a:lnTo>
                  <a:lnTo>
                    <a:pt x="509587" y="0"/>
                  </a:lnTo>
                  <a:lnTo>
                    <a:pt x="509587" y="437388"/>
                  </a:lnTo>
                  <a:lnTo>
                    <a:pt x="1313624" y="437388"/>
                  </a:lnTo>
                  <a:lnTo>
                    <a:pt x="0" y="1751076"/>
                  </a:lnTo>
                  <a:lnTo>
                    <a:pt x="618223" y="1751076"/>
                  </a:lnTo>
                  <a:lnTo>
                    <a:pt x="1622107" y="747153"/>
                  </a:lnTo>
                  <a:lnTo>
                    <a:pt x="1622107" y="1551432"/>
                  </a:lnTo>
                  <a:lnTo>
                    <a:pt x="2059495" y="1551432"/>
                  </a:lnTo>
                  <a:lnTo>
                    <a:pt x="2059495" y="437388"/>
                  </a:lnTo>
                  <a:lnTo>
                    <a:pt x="2059495" y="0"/>
                  </a:lnTo>
                  <a:close/>
                </a:path>
              </a:pathLst>
            </a:custGeom>
            <a:solidFill>
              <a:srgbClr val="BEBEBE"/>
            </a:solidFill>
          </p:spPr>
          <p:txBody>
            <a:bodyPr wrap="square" lIns="0" tIns="0" rIns="0" bIns="0" rtlCol="0"/>
            <a:lstStyle/>
            <a:p>
              <a:endParaRPr/>
            </a:p>
          </p:txBody>
        </p:sp>
      </p:grpSp>
      <p:sp>
        <p:nvSpPr>
          <p:cNvPr id="5" name="object 5"/>
          <p:cNvSpPr/>
          <p:nvPr/>
        </p:nvSpPr>
        <p:spPr>
          <a:xfrm>
            <a:off x="629412" y="438912"/>
            <a:ext cx="8514715" cy="530860"/>
          </a:xfrm>
          <a:custGeom>
            <a:avLst/>
            <a:gdLst/>
            <a:ahLst/>
            <a:cxnLst/>
            <a:rect l="l" t="t" r="r" b="b"/>
            <a:pathLst>
              <a:path w="8514715" h="530860">
                <a:moveTo>
                  <a:pt x="8514588" y="0"/>
                </a:moveTo>
                <a:lnTo>
                  <a:pt x="0" y="0"/>
                </a:lnTo>
                <a:lnTo>
                  <a:pt x="0" y="530351"/>
                </a:lnTo>
                <a:lnTo>
                  <a:pt x="8514588" y="530351"/>
                </a:lnTo>
                <a:lnTo>
                  <a:pt x="8514588" y="0"/>
                </a:lnTo>
                <a:close/>
              </a:path>
            </a:pathLst>
          </a:custGeom>
          <a:solidFill>
            <a:srgbClr val="E40055"/>
          </a:solidFill>
        </p:spPr>
        <p:txBody>
          <a:bodyPr wrap="square" lIns="0" tIns="0" rIns="0" bIns="0" rtlCol="0"/>
          <a:lstStyle/>
          <a:p>
            <a:endParaRPr/>
          </a:p>
        </p:txBody>
      </p:sp>
      <p:sp>
        <p:nvSpPr>
          <p:cNvPr id="6" name="object 6"/>
          <p:cNvSpPr txBox="1">
            <a:spLocks noGrp="1"/>
          </p:cNvSpPr>
          <p:nvPr>
            <p:ph type="title"/>
          </p:nvPr>
        </p:nvSpPr>
        <p:spPr>
          <a:xfrm>
            <a:off x="725525" y="516763"/>
            <a:ext cx="3986529" cy="330835"/>
          </a:xfrm>
          <a:prstGeom prst="rect">
            <a:avLst/>
          </a:prstGeom>
        </p:spPr>
        <p:txBody>
          <a:bodyPr vert="horz" wrap="square" lIns="0" tIns="13335" rIns="0" bIns="0" rtlCol="0">
            <a:spAutoFit/>
          </a:bodyPr>
          <a:lstStyle/>
          <a:p>
            <a:pPr marL="12700">
              <a:lnSpc>
                <a:spcPct val="100000"/>
              </a:lnSpc>
              <a:spcBef>
                <a:spcPts val="105"/>
              </a:spcBef>
            </a:pPr>
            <a:r>
              <a:rPr sz="2000" spc="-40">
                <a:solidFill>
                  <a:srgbClr val="FFFFFF"/>
                </a:solidFill>
              </a:rPr>
              <a:t>Ou</a:t>
            </a:r>
            <a:r>
              <a:rPr sz="2000">
                <a:solidFill>
                  <a:srgbClr val="FFFFFF"/>
                </a:solidFill>
              </a:rPr>
              <a:t>r</a:t>
            </a:r>
            <a:r>
              <a:rPr sz="2000" spc="-114">
                <a:solidFill>
                  <a:srgbClr val="FFFFFF"/>
                </a:solidFill>
              </a:rPr>
              <a:t> </a:t>
            </a:r>
            <a:r>
              <a:rPr sz="2000" spc="-45">
                <a:solidFill>
                  <a:srgbClr val="FFFFFF"/>
                </a:solidFill>
              </a:rPr>
              <a:t>Em</a:t>
            </a:r>
            <a:r>
              <a:rPr sz="2000" spc="-40">
                <a:solidFill>
                  <a:srgbClr val="FFFFFF"/>
                </a:solidFill>
              </a:rPr>
              <a:t>p</a:t>
            </a:r>
            <a:r>
              <a:rPr sz="2000" spc="-45">
                <a:solidFill>
                  <a:srgbClr val="FFFFFF"/>
                </a:solidFill>
              </a:rPr>
              <a:t>l</a:t>
            </a:r>
            <a:r>
              <a:rPr sz="2000" spc="-40">
                <a:solidFill>
                  <a:srgbClr val="FFFFFF"/>
                </a:solidFill>
              </a:rPr>
              <a:t>o</a:t>
            </a:r>
            <a:r>
              <a:rPr sz="2000" spc="-75">
                <a:solidFill>
                  <a:srgbClr val="FFFFFF"/>
                </a:solidFill>
              </a:rPr>
              <a:t>y</a:t>
            </a:r>
            <a:r>
              <a:rPr sz="2000" spc="-35">
                <a:solidFill>
                  <a:srgbClr val="FFFFFF"/>
                </a:solidFill>
              </a:rPr>
              <a:t>e</a:t>
            </a:r>
            <a:r>
              <a:rPr sz="2000">
                <a:solidFill>
                  <a:srgbClr val="FFFFFF"/>
                </a:solidFill>
              </a:rPr>
              <a:t>r</a:t>
            </a:r>
            <a:r>
              <a:rPr sz="2000" spc="-80">
                <a:solidFill>
                  <a:srgbClr val="FFFFFF"/>
                </a:solidFill>
              </a:rPr>
              <a:t> </a:t>
            </a:r>
            <a:r>
              <a:rPr sz="2000" spc="-35">
                <a:solidFill>
                  <a:srgbClr val="FFFFFF"/>
                </a:solidFill>
              </a:rPr>
              <a:t>Ne</a:t>
            </a:r>
            <a:r>
              <a:rPr sz="2000" spc="-70">
                <a:solidFill>
                  <a:srgbClr val="FFFFFF"/>
                </a:solidFill>
              </a:rPr>
              <a:t>t</a:t>
            </a:r>
            <a:r>
              <a:rPr sz="2000" spc="-15">
                <a:solidFill>
                  <a:srgbClr val="FFFFFF"/>
                </a:solidFill>
              </a:rPr>
              <a:t>w</a:t>
            </a:r>
            <a:r>
              <a:rPr sz="2000" spc="-40">
                <a:solidFill>
                  <a:srgbClr val="FFFFFF"/>
                </a:solidFill>
              </a:rPr>
              <a:t>o</a:t>
            </a:r>
            <a:r>
              <a:rPr sz="2000" spc="-50">
                <a:solidFill>
                  <a:srgbClr val="FFFFFF"/>
                </a:solidFill>
              </a:rPr>
              <a:t>r</a:t>
            </a:r>
            <a:r>
              <a:rPr sz="2000">
                <a:solidFill>
                  <a:srgbClr val="FFFFFF"/>
                </a:solidFill>
              </a:rPr>
              <a:t>k</a:t>
            </a:r>
            <a:r>
              <a:rPr sz="2000" spc="-125">
                <a:solidFill>
                  <a:srgbClr val="FFFFFF"/>
                </a:solidFill>
              </a:rPr>
              <a:t> </a:t>
            </a:r>
            <a:r>
              <a:rPr sz="2000" spc="-45">
                <a:solidFill>
                  <a:srgbClr val="FFFFFF"/>
                </a:solidFill>
              </a:rPr>
              <a:t>I</a:t>
            </a:r>
            <a:r>
              <a:rPr sz="2000" spc="-40">
                <a:solidFill>
                  <a:srgbClr val="FFFFFF"/>
                </a:solidFill>
              </a:rPr>
              <a:t>n</a:t>
            </a:r>
            <a:r>
              <a:rPr sz="2000" spc="-35">
                <a:solidFill>
                  <a:srgbClr val="FFFFFF"/>
                </a:solidFill>
              </a:rPr>
              <a:t>c</a:t>
            </a:r>
            <a:r>
              <a:rPr sz="2000" spc="-45">
                <a:solidFill>
                  <a:srgbClr val="FFFFFF"/>
                </a:solidFill>
              </a:rPr>
              <a:t>l</a:t>
            </a:r>
            <a:r>
              <a:rPr sz="2000" spc="-40">
                <a:solidFill>
                  <a:srgbClr val="FFFFFF"/>
                </a:solidFill>
              </a:rPr>
              <a:t>ud</a:t>
            </a:r>
            <a:r>
              <a:rPr sz="2000" spc="-35">
                <a:solidFill>
                  <a:srgbClr val="FFFFFF"/>
                </a:solidFill>
              </a:rPr>
              <a:t>e</a:t>
            </a:r>
            <a:r>
              <a:rPr sz="2000" spc="-50">
                <a:solidFill>
                  <a:srgbClr val="FFFFFF"/>
                </a:solidFill>
              </a:rPr>
              <a:t>s</a:t>
            </a:r>
            <a:r>
              <a:rPr sz="2000">
                <a:solidFill>
                  <a:srgbClr val="FFFFFF"/>
                </a:solidFill>
              </a:rPr>
              <a:t>…</a:t>
            </a:r>
            <a:endParaRPr sz="2000"/>
          </a:p>
        </p:txBody>
      </p:sp>
      <p:pic>
        <p:nvPicPr>
          <p:cNvPr id="7" name="object 7"/>
          <p:cNvPicPr/>
          <p:nvPr/>
        </p:nvPicPr>
        <p:blipFill>
          <a:blip r:embed="rId2" cstate="print"/>
          <a:stretch>
            <a:fillRect/>
          </a:stretch>
        </p:blipFill>
        <p:spPr>
          <a:xfrm>
            <a:off x="3635573" y="992268"/>
            <a:ext cx="935736" cy="1405128"/>
          </a:xfrm>
          <a:prstGeom prst="rect">
            <a:avLst/>
          </a:prstGeom>
        </p:spPr>
      </p:pic>
      <p:pic>
        <p:nvPicPr>
          <p:cNvPr id="9" name="object 9"/>
          <p:cNvPicPr/>
          <p:nvPr/>
        </p:nvPicPr>
        <p:blipFill>
          <a:blip r:embed="rId3" cstate="print"/>
          <a:stretch>
            <a:fillRect/>
          </a:stretch>
        </p:blipFill>
        <p:spPr>
          <a:xfrm>
            <a:off x="3671430" y="4186083"/>
            <a:ext cx="1146018" cy="961931"/>
          </a:xfrm>
          <a:prstGeom prst="rect">
            <a:avLst/>
          </a:prstGeom>
        </p:spPr>
      </p:pic>
      <p:pic>
        <p:nvPicPr>
          <p:cNvPr id="10" name="object 10"/>
          <p:cNvPicPr/>
          <p:nvPr/>
        </p:nvPicPr>
        <p:blipFill>
          <a:blip r:embed="rId4" cstate="print"/>
          <a:stretch>
            <a:fillRect/>
          </a:stretch>
        </p:blipFill>
        <p:spPr>
          <a:xfrm>
            <a:off x="7423404" y="1074530"/>
            <a:ext cx="1210044" cy="553064"/>
          </a:xfrm>
          <a:prstGeom prst="rect">
            <a:avLst/>
          </a:prstGeom>
        </p:spPr>
      </p:pic>
      <p:pic>
        <p:nvPicPr>
          <p:cNvPr id="29" name="Picture 29" descr="A picture containing text, clipart, tableware, dishware&#10;&#10;Description automatically generated">
            <a:extLst>
              <a:ext uri="{FF2B5EF4-FFF2-40B4-BE49-F238E27FC236}">
                <a16:creationId xmlns:a16="http://schemas.microsoft.com/office/drawing/2014/main" id="{41A8A7C2-A8C9-48ED-BA4B-86DEF89C5BE3}"/>
              </a:ext>
            </a:extLst>
          </p:cNvPr>
          <p:cNvPicPr>
            <a:picLocks noChangeAspect="1"/>
          </p:cNvPicPr>
          <p:nvPr/>
        </p:nvPicPr>
        <p:blipFill>
          <a:blip r:embed="rId5"/>
          <a:stretch>
            <a:fillRect/>
          </a:stretch>
        </p:blipFill>
        <p:spPr>
          <a:xfrm>
            <a:off x="558560" y="1145107"/>
            <a:ext cx="2743200" cy="545722"/>
          </a:xfrm>
          <a:prstGeom prst="rect">
            <a:avLst/>
          </a:prstGeom>
        </p:spPr>
      </p:pic>
      <p:pic>
        <p:nvPicPr>
          <p:cNvPr id="30" name="Picture 30">
            <a:extLst>
              <a:ext uri="{FF2B5EF4-FFF2-40B4-BE49-F238E27FC236}">
                <a16:creationId xmlns:a16="http://schemas.microsoft.com/office/drawing/2014/main" id="{D85597DE-3E17-1665-9CE1-2EF2886403AF}"/>
              </a:ext>
            </a:extLst>
          </p:cNvPr>
          <p:cNvPicPr>
            <a:picLocks noChangeAspect="1"/>
          </p:cNvPicPr>
          <p:nvPr/>
        </p:nvPicPr>
        <p:blipFill>
          <a:blip r:embed="rId6"/>
          <a:stretch>
            <a:fillRect/>
          </a:stretch>
        </p:blipFill>
        <p:spPr>
          <a:xfrm>
            <a:off x="4710022" y="1182476"/>
            <a:ext cx="2430493" cy="654294"/>
          </a:xfrm>
          <a:prstGeom prst="rect">
            <a:avLst/>
          </a:prstGeom>
        </p:spPr>
      </p:pic>
      <p:pic>
        <p:nvPicPr>
          <p:cNvPr id="31" name="Picture 31" descr="Logo, company name&#10;&#10;Description automatically generated">
            <a:extLst>
              <a:ext uri="{FF2B5EF4-FFF2-40B4-BE49-F238E27FC236}">
                <a16:creationId xmlns:a16="http://schemas.microsoft.com/office/drawing/2014/main" id="{5C7D3CB7-0FDE-D89E-EA4A-DD11A78F9409}"/>
              </a:ext>
            </a:extLst>
          </p:cNvPr>
          <p:cNvPicPr>
            <a:picLocks noChangeAspect="1"/>
          </p:cNvPicPr>
          <p:nvPr/>
        </p:nvPicPr>
        <p:blipFill>
          <a:blip r:embed="rId7"/>
          <a:stretch>
            <a:fillRect/>
          </a:stretch>
        </p:blipFill>
        <p:spPr>
          <a:xfrm>
            <a:off x="561796" y="3269231"/>
            <a:ext cx="1410420" cy="1074349"/>
          </a:xfrm>
          <a:prstGeom prst="rect">
            <a:avLst/>
          </a:prstGeom>
        </p:spPr>
      </p:pic>
      <p:pic>
        <p:nvPicPr>
          <p:cNvPr id="32" name="Picture 32" descr="Logo&#10;&#10;Description automatically generated">
            <a:extLst>
              <a:ext uri="{FF2B5EF4-FFF2-40B4-BE49-F238E27FC236}">
                <a16:creationId xmlns:a16="http://schemas.microsoft.com/office/drawing/2014/main" id="{E602D9E0-AB41-61D6-0ECB-96364F06EEE7}"/>
              </a:ext>
            </a:extLst>
          </p:cNvPr>
          <p:cNvPicPr>
            <a:picLocks noChangeAspect="1"/>
          </p:cNvPicPr>
          <p:nvPr/>
        </p:nvPicPr>
        <p:blipFill>
          <a:blip r:embed="rId8"/>
          <a:stretch>
            <a:fillRect/>
          </a:stretch>
        </p:blipFill>
        <p:spPr>
          <a:xfrm>
            <a:off x="4710022" y="1856980"/>
            <a:ext cx="2743200" cy="631596"/>
          </a:xfrm>
          <a:prstGeom prst="rect">
            <a:avLst/>
          </a:prstGeom>
        </p:spPr>
      </p:pic>
      <p:pic>
        <p:nvPicPr>
          <p:cNvPr id="33" name="Picture 33" descr="A picture containing text, sign, screenshot&#10;&#10;Description automatically generated">
            <a:extLst>
              <a:ext uri="{FF2B5EF4-FFF2-40B4-BE49-F238E27FC236}">
                <a16:creationId xmlns:a16="http://schemas.microsoft.com/office/drawing/2014/main" id="{306AD52E-6F9E-AADC-3300-CD25FF8A05AC}"/>
              </a:ext>
            </a:extLst>
          </p:cNvPr>
          <p:cNvPicPr>
            <a:picLocks noChangeAspect="1"/>
          </p:cNvPicPr>
          <p:nvPr/>
        </p:nvPicPr>
        <p:blipFill>
          <a:blip r:embed="rId9"/>
          <a:stretch>
            <a:fillRect/>
          </a:stretch>
        </p:blipFill>
        <p:spPr>
          <a:xfrm>
            <a:off x="634131" y="2069351"/>
            <a:ext cx="1416709" cy="1037148"/>
          </a:xfrm>
          <a:prstGeom prst="rect">
            <a:avLst/>
          </a:prstGeom>
        </p:spPr>
      </p:pic>
      <p:pic>
        <p:nvPicPr>
          <p:cNvPr id="34" name="Picture 34" descr="A picture containing calendar&#10;&#10;Description automatically generated">
            <a:extLst>
              <a:ext uri="{FF2B5EF4-FFF2-40B4-BE49-F238E27FC236}">
                <a16:creationId xmlns:a16="http://schemas.microsoft.com/office/drawing/2014/main" id="{780620AD-BC7F-E6E9-425B-A69E87C77BDA}"/>
              </a:ext>
            </a:extLst>
          </p:cNvPr>
          <p:cNvPicPr>
            <a:picLocks noChangeAspect="1"/>
          </p:cNvPicPr>
          <p:nvPr/>
        </p:nvPicPr>
        <p:blipFill>
          <a:blip r:embed="rId10"/>
          <a:stretch>
            <a:fillRect/>
          </a:stretch>
        </p:blipFill>
        <p:spPr>
          <a:xfrm>
            <a:off x="2285370" y="1832574"/>
            <a:ext cx="1306004" cy="1230343"/>
          </a:xfrm>
          <a:prstGeom prst="rect">
            <a:avLst/>
          </a:prstGeom>
        </p:spPr>
      </p:pic>
      <p:pic>
        <p:nvPicPr>
          <p:cNvPr id="35" name="Picture 35" descr="Graphical user interface, text&#10;&#10;Description automatically generated">
            <a:extLst>
              <a:ext uri="{FF2B5EF4-FFF2-40B4-BE49-F238E27FC236}">
                <a16:creationId xmlns:a16="http://schemas.microsoft.com/office/drawing/2014/main" id="{3A0F69A2-4C63-6E49-24D0-CDBAE50A81C0}"/>
              </a:ext>
            </a:extLst>
          </p:cNvPr>
          <p:cNvPicPr>
            <a:picLocks noChangeAspect="1"/>
          </p:cNvPicPr>
          <p:nvPr/>
        </p:nvPicPr>
        <p:blipFill>
          <a:blip r:embed="rId11"/>
          <a:stretch>
            <a:fillRect/>
          </a:stretch>
        </p:blipFill>
        <p:spPr>
          <a:xfrm>
            <a:off x="2397336" y="3066869"/>
            <a:ext cx="1513398" cy="1026185"/>
          </a:xfrm>
          <a:prstGeom prst="rect">
            <a:avLst/>
          </a:prstGeom>
        </p:spPr>
      </p:pic>
      <p:pic>
        <p:nvPicPr>
          <p:cNvPr id="36" name="Picture 36" descr="Logo, company name&#10;&#10;Description automatically generated">
            <a:extLst>
              <a:ext uri="{FF2B5EF4-FFF2-40B4-BE49-F238E27FC236}">
                <a16:creationId xmlns:a16="http://schemas.microsoft.com/office/drawing/2014/main" id="{6C9FEEBD-E095-79FF-84C9-BE122321BFCA}"/>
              </a:ext>
            </a:extLst>
          </p:cNvPr>
          <p:cNvPicPr>
            <a:picLocks noChangeAspect="1"/>
          </p:cNvPicPr>
          <p:nvPr/>
        </p:nvPicPr>
        <p:blipFill>
          <a:blip r:embed="rId12"/>
          <a:stretch>
            <a:fillRect/>
          </a:stretch>
        </p:blipFill>
        <p:spPr>
          <a:xfrm>
            <a:off x="3672697" y="2492495"/>
            <a:ext cx="1669212" cy="902539"/>
          </a:xfrm>
          <a:prstGeom prst="rect">
            <a:avLst/>
          </a:prstGeom>
        </p:spPr>
      </p:pic>
      <p:pic>
        <p:nvPicPr>
          <p:cNvPr id="39" name="Picture 39" descr="Logo, company name&#10;&#10;Description automatically generated">
            <a:extLst>
              <a:ext uri="{FF2B5EF4-FFF2-40B4-BE49-F238E27FC236}">
                <a16:creationId xmlns:a16="http://schemas.microsoft.com/office/drawing/2014/main" id="{F07C2214-8033-42E9-DFB3-1F5A8FE84240}"/>
              </a:ext>
            </a:extLst>
          </p:cNvPr>
          <p:cNvPicPr>
            <a:picLocks noChangeAspect="1"/>
          </p:cNvPicPr>
          <p:nvPr/>
        </p:nvPicPr>
        <p:blipFill>
          <a:blip r:embed="rId13"/>
          <a:stretch>
            <a:fillRect/>
          </a:stretch>
        </p:blipFill>
        <p:spPr>
          <a:xfrm>
            <a:off x="5227608" y="2576159"/>
            <a:ext cx="2247182" cy="961654"/>
          </a:xfrm>
          <a:prstGeom prst="rect">
            <a:avLst/>
          </a:prstGeom>
        </p:spPr>
      </p:pic>
      <p:pic>
        <p:nvPicPr>
          <p:cNvPr id="40" name="Picture 40" descr="Logo, company name&#10;&#10;Description automatically generated">
            <a:extLst>
              <a:ext uri="{FF2B5EF4-FFF2-40B4-BE49-F238E27FC236}">
                <a16:creationId xmlns:a16="http://schemas.microsoft.com/office/drawing/2014/main" id="{4E38D151-3466-5472-AD9D-AD17B4496E6B}"/>
              </a:ext>
            </a:extLst>
          </p:cNvPr>
          <p:cNvPicPr>
            <a:picLocks noChangeAspect="1"/>
          </p:cNvPicPr>
          <p:nvPr/>
        </p:nvPicPr>
        <p:blipFill>
          <a:blip r:embed="rId14"/>
          <a:stretch>
            <a:fillRect/>
          </a:stretch>
        </p:blipFill>
        <p:spPr>
          <a:xfrm>
            <a:off x="4382489" y="3631181"/>
            <a:ext cx="1964128" cy="911166"/>
          </a:xfrm>
          <a:prstGeom prst="rect">
            <a:avLst/>
          </a:prstGeom>
        </p:spPr>
      </p:pic>
      <p:pic>
        <p:nvPicPr>
          <p:cNvPr id="41" name="Picture 41">
            <a:extLst>
              <a:ext uri="{FF2B5EF4-FFF2-40B4-BE49-F238E27FC236}">
                <a16:creationId xmlns:a16="http://schemas.microsoft.com/office/drawing/2014/main" id="{62AA66AF-037B-8512-6C93-A2A79A7A48B3}"/>
              </a:ext>
            </a:extLst>
          </p:cNvPr>
          <p:cNvPicPr>
            <a:picLocks noChangeAspect="1"/>
          </p:cNvPicPr>
          <p:nvPr/>
        </p:nvPicPr>
        <p:blipFill>
          <a:blip r:embed="rId15"/>
          <a:stretch>
            <a:fillRect/>
          </a:stretch>
        </p:blipFill>
        <p:spPr>
          <a:xfrm>
            <a:off x="6650966" y="3536142"/>
            <a:ext cx="2042305" cy="810101"/>
          </a:xfrm>
          <a:prstGeom prst="rect">
            <a:avLst/>
          </a:prstGeom>
        </p:spPr>
      </p:pic>
      <p:pic>
        <p:nvPicPr>
          <p:cNvPr id="43" name="Picture 43" descr="Graphical user interface&#10;&#10;Description automatically generated">
            <a:extLst>
              <a:ext uri="{FF2B5EF4-FFF2-40B4-BE49-F238E27FC236}">
                <a16:creationId xmlns:a16="http://schemas.microsoft.com/office/drawing/2014/main" id="{E343BD94-6B2F-0FE2-2235-E8F2456E5640}"/>
              </a:ext>
            </a:extLst>
          </p:cNvPr>
          <p:cNvPicPr>
            <a:picLocks noChangeAspect="1"/>
          </p:cNvPicPr>
          <p:nvPr/>
        </p:nvPicPr>
        <p:blipFill>
          <a:blip r:embed="rId16"/>
          <a:stretch>
            <a:fillRect/>
          </a:stretch>
        </p:blipFill>
        <p:spPr>
          <a:xfrm>
            <a:off x="7701861" y="1798159"/>
            <a:ext cx="1266825" cy="1266825"/>
          </a:xfrm>
          <a:prstGeom prst="rect">
            <a:avLst/>
          </a:prstGeom>
        </p:spPr>
      </p:pic>
      <p:pic>
        <p:nvPicPr>
          <p:cNvPr id="44" name="Picture 44" descr="Logo&#10;&#10;Description automatically generated">
            <a:extLst>
              <a:ext uri="{FF2B5EF4-FFF2-40B4-BE49-F238E27FC236}">
                <a16:creationId xmlns:a16="http://schemas.microsoft.com/office/drawing/2014/main" id="{F1F2505F-9978-0AC9-40B1-AFB8F7300E94}"/>
              </a:ext>
            </a:extLst>
          </p:cNvPr>
          <p:cNvPicPr>
            <a:picLocks noChangeAspect="1"/>
          </p:cNvPicPr>
          <p:nvPr/>
        </p:nvPicPr>
        <p:blipFill>
          <a:blip r:embed="rId17"/>
          <a:stretch>
            <a:fillRect/>
          </a:stretch>
        </p:blipFill>
        <p:spPr>
          <a:xfrm>
            <a:off x="6586267" y="4453536"/>
            <a:ext cx="2301097" cy="506504"/>
          </a:xfrm>
          <a:prstGeom prst="rect">
            <a:avLst/>
          </a:prstGeom>
        </p:spPr>
      </p:pic>
      <p:pic>
        <p:nvPicPr>
          <p:cNvPr id="45" name="Picture 45" descr="Logo, company name&#10;&#10;Description automatically generated">
            <a:extLst>
              <a:ext uri="{FF2B5EF4-FFF2-40B4-BE49-F238E27FC236}">
                <a16:creationId xmlns:a16="http://schemas.microsoft.com/office/drawing/2014/main" id="{473601E5-D3F6-5FCC-1228-0C96F44AC104}"/>
              </a:ext>
            </a:extLst>
          </p:cNvPr>
          <p:cNvPicPr>
            <a:picLocks noChangeAspect="1"/>
          </p:cNvPicPr>
          <p:nvPr/>
        </p:nvPicPr>
        <p:blipFill>
          <a:blip r:embed="rId18"/>
          <a:stretch>
            <a:fillRect/>
          </a:stretch>
        </p:blipFill>
        <p:spPr>
          <a:xfrm>
            <a:off x="1343834" y="4228292"/>
            <a:ext cx="2143125" cy="859946"/>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2000" y="514350"/>
            <a:ext cx="2749550" cy="330835"/>
          </a:xfrm>
          <a:prstGeom prst="rect">
            <a:avLst/>
          </a:prstGeom>
        </p:spPr>
        <p:txBody>
          <a:bodyPr vert="horz" wrap="square" lIns="0" tIns="13335" rIns="0" bIns="0" rtlCol="0">
            <a:spAutoFit/>
          </a:bodyPr>
          <a:lstStyle/>
          <a:p>
            <a:pPr marL="12700">
              <a:lnSpc>
                <a:spcPct val="100000"/>
              </a:lnSpc>
              <a:spcBef>
                <a:spcPts val="105"/>
              </a:spcBef>
            </a:pPr>
            <a:r>
              <a:rPr lang="en-GB" sz="2000" spc="-45">
                <a:solidFill>
                  <a:srgbClr val="FFFFFF"/>
                </a:solidFill>
              </a:rPr>
              <a:t>Em</a:t>
            </a:r>
            <a:r>
              <a:rPr lang="en-GB" sz="2000" spc="-40">
                <a:solidFill>
                  <a:srgbClr val="FFFFFF"/>
                </a:solidFill>
              </a:rPr>
              <a:t>p</a:t>
            </a:r>
            <a:r>
              <a:rPr lang="en-GB" sz="2000" spc="-45">
                <a:solidFill>
                  <a:srgbClr val="FFFFFF"/>
                </a:solidFill>
              </a:rPr>
              <a:t>l</a:t>
            </a:r>
            <a:r>
              <a:rPr lang="en-GB" sz="2000" spc="-40">
                <a:solidFill>
                  <a:srgbClr val="FFFFFF"/>
                </a:solidFill>
              </a:rPr>
              <a:t>o</a:t>
            </a:r>
            <a:r>
              <a:rPr lang="en-GB" sz="2000" spc="-75">
                <a:solidFill>
                  <a:srgbClr val="FFFFFF"/>
                </a:solidFill>
              </a:rPr>
              <a:t>y</a:t>
            </a:r>
            <a:r>
              <a:rPr lang="en-GB" sz="2000" spc="-35">
                <a:solidFill>
                  <a:srgbClr val="FFFFFF"/>
                </a:solidFill>
              </a:rPr>
              <a:t>a</a:t>
            </a:r>
            <a:r>
              <a:rPr lang="en-GB" sz="2000" spc="-40">
                <a:solidFill>
                  <a:srgbClr val="FFFFFF"/>
                </a:solidFill>
              </a:rPr>
              <a:t>b</a:t>
            </a:r>
            <a:r>
              <a:rPr lang="en-GB" sz="2000" spc="-45">
                <a:solidFill>
                  <a:srgbClr val="FFFFFF"/>
                </a:solidFill>
              </a:rPr>
              <a:t>ili</a:t>
            </a:r>
            <a:r>
              <a:rPr lang="en-GB" sz="2000" spc="-35">
                <a:solidFill>
                  <a:srgbClr val="FFFFFF"/>
                </a:solidFill>
              </a:rPr>
              <a:t>t</a:t>
            </a:r>
            <a:r>
              <a:rPr lang="en-GB" sz="2000">
                <a:solidFill>
                  <a:srgbClr val="FFFFFF"/>
                </a:solidFill>
              </a:rPr>
              <a:t>y</a:t>
            </a:r>
            <a:r>
              <a:rPr lang="en-GB" sz="2000" spc="-195">
                <a:solidFill>
                  <a:srgbClr val="FFFFFF"/>
                </a:solidFill>
              </a:rPr>
              <a:t> </a:t>
            </a:r>
            <a:r>
              <a:rPr lang="en-GB" sz="2000" spc="-35">
                <a:solidFill>
                  <a:srgbClr val="FFFFFF"/>
                </a:solidFill>
              </a:rPr>
              <a:t>Act</a:t>
            </a:r>
            <a:r>
              <a:rPr lang="en-GB" sz="2000" spc="-45">
                <a:solidFill>
                  <a:srgbClr val="FFFFFF"/>
                </a:solidFill>
              </a:rPr>
              <a:t>i</a:t>
            </a:r>
            <a:r>
              <a:rPr lang="en-GB" sz="2000" spc="-60">
                <a:solidFill>
                  <a:srgbClr val="FFFFFF"/>
                </a:solidFill>
              </a:rPr>
              <a:t>v</a:t>
            </a:r>
            <a:r>
              <a:rPr lang="en-GB" sz="2000" spc="-45">
                <a:solidFill>
                  <a:srgbClr val="FFFFFF"/>
                </a:solidFill>
              </a:rPr>
              <a:t>i</a:t>
            </a:r>
            <a:r>
              <a:rPr lang="en-GB" sz="2000" spc="-35">
                <a:solidFill>
                  <a:srgbClr val="FFFFFF"/>
                </a:solidFill>
              </a:rPr>
              <a:t>t</a:t>
            </a:r>
            <a:r>
              <a:rPr lang="en-GB" sz="2000" spc="-45">
                <a:solidFill>
                  <a:srgbClr val="FFFFFF"/>
                </a:solidFill>
              </a:rPr>
              <a:t>i</a:t>
            </a:r>
            <a:r>
              <a:rPr lang="en-GB" sz="2000" spc="-50">
                <a:solidFill>
                  <a:srgbClr val="FFFFFF"/>
                </a:solidFill>
              </a:rPr>
              <a:t>e</a:t>
            </a:r>
            <a:r>
              <a:rPr lang="en-GB" sz="2000">
                <a:solidFill>
                  <a:srgbClr val="FFFFFF"/>
                </a:solidFill>
              </a:rPr>
              <a:t>s</a:t>
            </a:r>
            <a:endParaRPr lang="en-GB" sz="2000"/>
          </a:p>
        </p:txBody>
      </p:sp>
      <p:sp>
        <p:nvSpPr>
          <p:cNvPr id="3" name="object 3"/>
          <p:cNvSpPr txBox="1"/>
          <p:nvPr/>
        </p:nvSpPr>
        <p:spPr>
          <a:xfrm>
            <a:off x="609600" y="1049538"/>
            <a:ext cx="8387762" cy="3829253"/>
          </a:xfrm>
          <a:prstGeom prst="rect">
            <a:avLst/>
          </a:prstGeom>
        </p:spPr>
        <p:txBody>
          <a:bodyPr vert="horz" wrap="square" lIns="0" tIns="12700" rIns="0" bIns="0" rtlCol="0" anchor="t">
            <a:spAutoFit/>
          </a:bodyPr>
          <a:lstStyle/>
          <a:p>
            <a:pPr marL="299085" indent="-287020">
              <a:spcBef>
                <a:spcPts val="585"/>
              </a:spcBef>
              <a:buClr>
                <a:srgbClr val="E40055"/>
              </a:buClr>
              <a:buSzPct val="150000"/>
              <a:buChar char="•"/>
              <a:tabLst>
                <a:tab pos="299085" algn="l"/>
                <a:tab pos="299720" algn="l"/>
              </a:tabLst>
            </a:pPr>
            <a:r>
              <a:rPr lang="en-GB" spc="-25">
                <a:latin typeface="Arial"/>
                <a:cs typeface="Arial"/>
              </a:rPr>
              <a:t>Creating </a:t>
            </a:r>
            <a:r>
              <a:rPr sz="1800" spc="-10">
                <a:latin typeface="Arial"/>
                <a:cs typeface="Arial"/>
              </a:rPr>
              <a:t> </a:t>
            </a:r>
            <a:r>
              <a:rPr sz="1800" spc="-5">
                <a:latin typeface="Arial"/>
                <a:cs typeface="Arial"/>
              </a:rPr>
              <a:t>a</a:t>
            </a:r>
            <a:r>
              <a:rPr sz="1800" spc="-30">
                <a:latin typeface="Arial"/>
                <a:cs typeface="Arial"/>
              </a:rPr>
              <a:t> </a:t>
            </a:r>
            <a:r>
              <a:rPr sz="1800" spc="-75">
                <a:latin typeface="Arial"/>
                <a:cs typeface="Arial"/>
              </a:rPr>
              <a:t>CV,</a:t>
            </a:r>
            <a:r>
              <a:rPr lang="en-US" spc="-20">
                <a:latin typeface="Arial"/>
                <a:cs typeface="Arial"/>
              </a:rPr>
              <a:t>  </a:t>
            </a:r>
            <a:r>
              <a:rPr lang="en-US" spc="-30">
                <a:latin typeface="Arial"/>
                <a:cs typeface="Arial"/>
              </a:rPr>
              <a:t>applying </a:t>
            </a:r>
            <a:r>
              <a:rPr sz="1800" spc="-20">
                <a:latin typeface="Arial"/>
                <a:cs typeface="Arial"/>
              </a:rPr>
              <a:t>for</a:t>
            </a:r>
            <a:r>
              <a:rPr sz="1800" spc="-25">
                <a:latin typeface="Arial"/>
                <a:cs typeface="Arial"/>
              </a:rPr>
              <a:t> </a:t>
            </a:r>
            <a:r>
              <a:rPr sz="1800" spc="-35">
                <a:latin typeface="Arial"/>
                <a:cs typeface="Arial"/>
              </a:rPr>
              <a:t>work</a:t>
            </a:r>
            <a:r>
              <a:rPr lang="en-GB" spc="20">
                <a:latin typeface="Arial"/>
                <a:cs typeface="Arial"/>
              </a:rPr>
              <a:t> </a:t>
            </a:r>
            <a:r>
              <a:rPr lang="en-GB" sz="1800" spc="-20">
                <a:latin typeface="Arial"/>
                <a:cs typeface="Arial"/>
              </a:rPr>
              <a:t>and </a:t>
            </a:r>
            <a:r>
              <a:rPr lang="en-GB" spc="-20">
                <a:latin typeface="Arial"/>
                <a:cs typeface="Arial"/>
              </a:rPr>
              <a:t>i</a:t>
            </a:r>
            <a:r>
              <a:rPr lang="en-GB" spc="-25">
                <a:latin typeface="Arial"/>
                <a:cs typeface="Arial"/>
              </a:rPr>
              <a:t>nterview</a:t>
            </a:r>
            <a:r>
              <a:rPr sz="1800" spc="-5">
                <a:latin typeface="Arial"/>
                <a:cs typeface="Arial"/>
              </a:rPr>
              <a:t> </a:t>
            </a:r>
            <a:r>
              <a:rPr sz="1800" spc="-25">
                <a:latin typeface="Arial"/>
                <a:cs typeface="Arial"/>
              </a:rPr>
              <a:t>skills</a:t>
            </a:r>
            <a:endParaRPr lang="en-US" sz="1800">
              <a:latin typeface="Arial"/>
              <a:cs typeface="Arial"/>
            </a:endParaRPr>
          </a:p>
          <a:p>
            <a:pPr marL="299085" indent="-287020">
              <a:spcBef>
                <a:spcPts val="585"/>
              </a:spcBef>
              <a:buClr>
                <a:srgbClr val="E40055"/>
              </a:buClr>
              <a:buSzPct val="150000"/>
              <a:buChar char="•"/>
              <a:tabLst>
                <a:tab pos="299085" algn="l"/>
                <a:tab pos="299720" algn="l"/>
              </a:tabLst>
            </a:pPr>
            <a:endParaRPr lang="en-US" spc="-25">
              <a:latin typeface="Arial"/>
              <a:cs typeface="Arial"/>
            </a:endParaRPr>
          </a:p>
          <a:p>
            <a:pPr marL="299085" indent="-287020">
              <a:spcBef>
                <a:spcPts val="575"/>
              </a:spcBef>
              <a:buClr>
                <a:srgbClr val="E40055"/>
              </a:buClr>
              <a:buSzPct val="150000"/>
              <a:buChar char="•"/>
              <a:tabLst>
                <a:tab pos="299085" algn="l"/>
                <a:tab pos="299720" algn="l"/>
              </a:tabLst>
            </a:pPr>
            <a:r>
              <a:rPr lang="en-US" spc="-25">
                <a:latin typeface="Arial"/>
                <a:cs typeface="Arial"/>
              </a:rPr>
              <a:t>Employability</a:t>
            </a:r>
            <a:r>
              <a:rPr sz="1800" spc="10">
                <a:latin typeface="Arial"/>
                <a:cs typeface="Arial"/>
              </a:rPr>
              <a:t> </a:t>
            </a:r>
            <a:r>
              <a:rPr sz="1800" spc="-30">
                <a:latin typeface="Arial"/>
                <a:cs typeface="Arial"/>
              </a:rPr>
              <a:t>modules</a:t>
            </a:r>
            <a:r>
              <a:rPr sz="1800" spc="5">
                <a:latin typeface="Arial"/>
                <a:cs typeface="Arial"/>
              </a:rPr>
              <a:t> </a:t>
            </a:r>
            <a:r>
              <a:rPr sz="1800" spc="-25">
                <a:latin typeface="Arial"/>
                <a:cs typeface="Arial"/>
              </a:rPr>
              <a:t>and</a:t>
            </a:r>
            <a:r>
              <a:rPr sz="1800" spc="-30">
                <a:latin typeface="Arial"/>
                <a:cs typeface="Arial"/>
              </a:rPr>
              <a:t> </a:t>
            </a:r>
            <a:r>
              <a:rPr sz="1800" spc="-25">
                <a:latin typeface="Arial"/>
                <a:cs typeface="Arial"/>
              </a:rPr>
              <a:t>virtual </a:t>
            </a:r>
            <a:r>
              <a:rPr lang="en-GB" spc="-25">
                <a:latin typeface="Arial"/>
                <a:cs typeface="Arial"/>
              </a:rPr>
              <a:t>work</a:t>
            </a:r>
            <a:r>
              <a:rPr lang="en-GB" spc="-15">
                <a:latin typeface="Arial"/>
                <a:cs typeface="Arial"/>
              </a:rPr>
              <a:t> </a:t>
            </a:r>
            <a:r>
              <a:rPr lang="en-GB" spc="-25">
                <a:latin typeface="Arial"/>
                <a:cs typeface="Arial"/>
              </a:rPr>
              <a:t>experience</a:t>
            </a:r>
            <a:endParaRPr sz="1800">
              <a:latin typeface="Arial"/>
              <a:cs typeface="Arial"/>
            </a:endParaRPr>
          </a:p>
          <a:p>
            <a:pPr marL="299085" indent="-287020">
              <a:spcBef>
                <a:spcPts val="575"/>
              </a:spcBef>
              <a:buClr>
                <a:srgbClr val="E40055"/>
              </a:buClr>
              <a:buSzPct val="150000"/>
              <a:buChar char="•"/>
              <a:tabLst>
                <a:tab pos="299085" algn="l"/>
                <a:tab pos="299720" algn="l"/>
              </a:tabLst>
            </a:pPr>
            <a:endParaRPr lang="en-GB" spc="-25">
              <a:latin typeface="Arial"/>
              <a:cs typeface="Arial"/>
            </a:endParaRPr>
          </a:p>
          <a:p>
            <a:pPr marL="299085" indent="-287020">
              <a:spcBef>
                <a:spcPts val="590"/>
              </a:spcBef>
              <a:buClr>
                <a:srgbClr val="E40055"/>
              </a:buClr>
              <a:buSzPct val="150000"/>
              <a:buChar char="•"/>
              <a:tabLst>
                <a:tab pos="299085" algn="l"/>
                <a:tab pos="299720" algn="l"/>
              </a:tabLst>
            </a:pPr>
            <a:r>
              <a:rPr lang="en-US" spc="-25">
                <a:latin typeface="Arial"/>
                <a:cs typeface="Arial"/>
              </a:rPr>
              <a:t>Workshops and employer talks</a:t>
            </a:r>
            <a:r>
              <a:rPr lang="en-US" spc="10">
                <a:latin typeface="Arial"/>
                <a:cs typeface="Arial"/>
              </a:rPr>
              <a:t> </a:t>
            </a:r>
            <a:r>
              <a:rPr sz="1800" spc="-10">
                <a:latin typeface="Arial"/>
                <a:cs typeface="Arial"/>
              </a:rPr>
              <a:t>to</a:t>
            </a:r>
            <a:r>
              <a:rPr sz="1800" spc="-40">
                <a:latin typeface="Arial"/>
                <a:cs typeface="Arial"/>
              </a:rPr>
              <a:t> </a:t>
            </a:r>
            <a:r>
              <a:rPr sz="1800" spc="-25">
                <a:latin typeface="Arial"/>
                <a:cs typeface="Arial"/>
              </a:rPr>
              <a:t>help prepare</a:t>
            </a:r>
            <a:r>
              <a:rPr sz="1800" spc="-5">
                <a:latin typeface="Arial"/>
                <a:cs typeface="Arial"/>
              </a:rPr>
              <a:t> </a:t>
            </a:r>
            <a:r>
              <a:rPr sz="1800" spc="-20">
                <a:latin typeface="Arial"/>
                <a:cs typeface="Arial"/>
              </a:rPr>
              <a:t>for</a:t>
            </a:r>
            <a:r>
              <a:rPr sz="1800" spc="-35">
                <a:latin typeface="Arial"/>
                <a:cs typeface="Arial"/>
              </a:rPr>
              <a:t> </a:t>
            </a:r>
            <a:r>
              <a:rPr sz="1800" spc="-20">
                <a:latin typeface="Arial"/>
                <a:cs typeface="Arial"/>
              </a:rPr>
              <a:t>the</a:t>
            </a:r>
            <a:r>
              <a:rPr sz="1800" spc="-30">
                <a:latin typeface="Arial"/>
                <a:cs typeface="Arial"/>
              </a:rPr>
              <a:t> </a:t>
            </a:r>
            <a:r>
              <a:rPr sz="1800" spc="-25">
                <a:latin typeface="Arial"/>
                <a:cs typeface="Arial"/>
              </a:rPr>
              <a:t>workplace</a:t>
            </a:r>
            <a:endParaRPr sz="1800">
              <a:latin typeface="Arial"/>
              <a:cs typeface="Arial"/>
            </a:endParaRPr>
          </a:p>
          <a:p>
            <a:pPr marL="299085" indent="-287020">
              <a:spcBef>
                <a:spcPts val="590"/>
              </a:spcBef>
              <a:buClr>
                <a:srgbClr val="E40055"/>
              </a:buClr>
              <a:buSzPct val="150000"/>
              <a:buChar char="•"/>
              <a:tabLst>
                <a:tab pos="299085" algn="l"/>
                <a:tab pos="299720" algn="l"/>
              </a:tabLst>
            </a:pPr>
            <a:endParaRPr lang="en-GB" spc="-25">
              <a:latin typeface="Arial"/>
              <a:cs typeface="Arial"/>
            </a:endParaRPr>
          </a:p>
          <a:p>
            <a:pPr marL="299085" indent="-287020">
              <a:spcBef>
                <a:spcPts val="575"/>
              </a:spcBef>
              <a:buClr>
                <a:srgbClr val="E40055"/>
              </a:buClr>
              <a:buSzPct val="150000"/>
              <a:buChar char="•"/>
              <a:tabLst>
                <a:tab pos="299085" algn="l"/>
                <a:tab pos="299720" algn="l"/>
              </a:tabLst>
            </a:pPr>
            <a:r>
              <a:rPr lang="en-GB" spc="-25">
                <a:latin typeface="Arial"/>
                <a:cs typeface="Arial"/>
              </a:rPr>
              <a:t>Employer visits and insight days</a:t>
            </a:r>
            <a:endParaRPr sz="1800">
              <a:latin typeface="Arial"/>
              <a:cs typeface="Arial"/>
            </a:endParaRPr>
          </a:p>
          <a:p>
            <a:pPr marL="299085" indent="-287020">
              <a:spcBef>
                <a:spcPts val="575"/>
              </a:spcBef>
              <a:buClr>
                <a:srgbClr val="E40055"/>
              </a:buClr>
              <a:buSzPct val="150000"/>
              <a:buChar char="•"/>
              <a:tabLst>
                <a:tab pos="299085" algn="l"/>
                <a:tab pos="299720" algn="l"/>
              </a:tabLst>
            </a:pPr>
            <a:endParaRPr lang="en-GB" spc="-25">
              <a:latin typeface="Arial"/>
              <a:cs typeface="Arial"/>
            </a:endParaRPr>
          </a:p>
          <a:p>
            <a:pPr marL="299085" indent="-287020">
              <a:spcBef>
                <a:spcPts val="590"/>
              </a:spcBef>
              <a:buClr>
                <a:srgbClr val="E40055"/>
              </a:buClr>
              <a:buSzPct val="150000"/>
              <a:buChar char="•"/>
              <a:tabLst>
                <a:tab pos="299085" algn="l"/>
                <a:tab pos="299720" algn="l"/>
              </a:tabLst>
            </a:pPr>
            <a:r>
              <a:rPr lang="en-GB" sz="1800" spc="-25">
                <a:latin typeface="Arial"/>
                <a:cs typeface="Arial"/>
              </a:rPr>
              <a:t>Attend </a:t>
            </a:r>
            <a:r>
              <a:rPr lang="en-GB" spc="-25">
                <a:latin typeface="Arial"/>
                <a:cs typeface="Arial"/>
              </a:rPr>
              <a:t>Career's</a:t>
            </a:r>
            <a:r>
              <a:rPr sz="1800" spc="-25">
                <a:latin typeface="Arial"/>
                <a:cs typeface="Arial"/>
              </a:rPr>
              <a:t>,</a:t>
            </a:r>
            <a:r>
              <a:rPr lang="en-US" spc="-25">
                <a:latin typeface="Arial"/>
                <a:cs typeface="Arial"/>
              </a:rPr>
              <a:t> Jobs</a:t>
            </a:r>
            <a:r>
              <a:rPr lang="en-US" spc="-30">
                <a:latin typeface="Arial"/>
                <a:cs typeface="Arial"/>
              </a:rPr>
              <a:t> </a:t>
            </a:r>
            <a:r>
              <a:rPr lang="en-US" spc="-40">
                <a:latin typeface="Arial"/>
                <a:cs typeface="Arial"/>
              </a:rPr>
              <a:t> E</a:t>
            </a:r>
            <a:r>
              <a:rPr lang="en-US" spc="-25">
                <a:latin typeface="Arial"/>
                <a:cs typeface="Arial"/>
              </a:rPr>
              <a:t>mployability</a:t>
            </a:r>
            <a:r>
              <a:rPr lang="en-US">
                <a:latin typeface="Arial"/>
                <a:cs typeface="Arial"/>
              </a:rPr>
              <a:t> F</a:t>
            </a:r>
            <a:r>
              <a:rPr lang="en-US" spc="-20">
                <a:latin typeface="Arial"/>
                <a:cs typeface="Arial"/>
              </a:rPr>
              <a:t>airs</a:t>
            </a:r>
            <a:endParaRPr sz="1800">
              <a:latin typeface="Arial"/>
              <a:cs typeface="Arial"/>
            </a:endParaRPr>
          </a:p>
          <a:p>
            <a:pPr marL="299085" indent="-287020">
              <a:spcBef>
                <a:spcPts val="590"/>
              </a:spcBef>
              <a:buClr>
                <a:srgbClr val="E40055"/>
              </a:buClr>
              <a:buSzPct val="150000"/>
              <a:buChar char="•"/>
              <a:tabLst>
                <a:tab pos="299085" algn="l"/>
                <a:tab pos="299720" algn="l"/>
              </a:tabLst>
            </a:pPr>
            <a:endParaRPr lang="en-US" spc="-20">
              <a:latin typeface="Arial"/>
              <a:cs typeface="Arial"/>
            </a:endParaRPr>
          </a:p>
          <a:p>
            <a:pPr marL="299085" indent="-287020">
              <a:spcBef>
                <a:spcPts val="575"/>
              </a:spcBef>
              <a:buClr>
                <a:srgbClr val="E40055"/>
              </a:buClr>
              <a:buSzPct val="150000"/>
              <a:buChar char="•"/>
              <a:tabLst>
                <a:tab pos="299085" algn="l"/>
                <a:tab pos="299720" algn="l"/>
              </a:tabLst>
            </a:pPr>
            <a:r>
              <a:rPr lang="en-GB" spc="-30">
                <a:latin typeface="Arial"/>
                <a:cs typeface="Arial"/>
              </a:rPr>
              <a:t>Participating in community projects, e</a:t>
            </a:r>
            <a:r>
              <a:rPr sz="1800" spc="-30" err="1">
                <a:latin typeface="Arial"/>
                <a:cs typeface="Arial"/>
              </a:rPr>
              <a:t>mployer</a:t>
            </a:r>
            <a:r>
              <a:rPr sz="1800" spc="10">
                <a:latin typeface="Arial"/>
                <a:cs typeface="Arial"/>
              </a:rPr>
              <a:t> </a:t>
            </a:r>
            <a:r>
              <a:rPr sz="1800" spc="-25">
                <a:latin typeface="Arial"/>
                <a:cs typeface="Arial"/>
              </a:rPr>
              <a:t>briefs,</a:t>
            </a:r>
            <a:r>
              <a:rPr sz="1800" spc="-10">
                <a:latin typeface="Arial"/>
                <a:cs typeface="Arial"/>
              </a:rPr>
              <a:t> </a:t>
            </a:r>
            <a:r>
              <a:rPr sz="1800" spc="-20">
                <a:latin typeface="Arial"/>
                <a:cs typeface="Arial"/>
              </a:rPr>
              <a:t>tasks</a:t>
            </a:r>
            <a:r>
              <a:rPr sz="1800" spc="-35">
                <a:latin typeface="Arial"/>
                <a:cs typeface="Arial"/>
              </a:rPr>
              <a:t> </a:t>
            </a:r>
            <a:r>
              <a:rPr sz="1800" spc="-25">
                <a:latin typeface="Arial"/>
                <a:cs typeface="Arial"/>
              </a:rPr>
              <a:t>and</a:t>
            </a:r>
            <a:r>
              <a:rPr sz="1800" spc="-30">
                <a:latin typeface="Arial"/>
                <a:cs typeface="Arial"/>
              </a:rPr>
              <a:t> </a:t>
            </a:r>
            <a:r>
              <a:rPr sz="1800" spc="-25">
                <a:latin typeface="Arial"/>
                <a:cs typeface="Arial"/>
              </a:rPr>
              <a:t>competitions</a:t>
            </a:r>
            <a:endParaRPr sz="1800">
              <a:latin typeface="Arial"/>
              <a:cs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A187A-3AFB-41DD-A069-5A9EE501B8A4}"/>
              </a:ext>
            </a:extLst>
          </p:cNvPr>
          <p:cNvSpPr>
            <a:spLocks noGrp="1"/>
          </p:cNvSpPr>
          <p:nvPr>
            <p:ph type="title"/>
          </p:nvPr>
        </p:nvSpPr>
        <p:spPr>
          <a:xfrm>
            <a:off x="685800" y="1123951"/>
            <a:ext cx="7539735" cy="4801314"/>
          </a:xfrm>
        </p:spPr>
        <p:txBody>
          <a:bodyPr wrap="square" lIns="0" tIns="0" rIns="0" bIns="0" anchor="t">
            <a:spAutoFit/>
          </a:bodyPr>
          <a:lstStyle/>
          <a:p>
            <a:r>
              <a:rPr lang="en-GB" b="0"/>
              <a:t>Please support your child to secure a work placement and to participate in employability activities.</a:t>
            </a:r>
            <a:br>
              <a:rPr lang="en-GB" b="0"/>
            </a:br>
            <a:br>
              <a:rPr lang="en-GB" b="0"/>
            </a:br>
            <a:br>
              <a:rPr lang="en-GB" b="0"/>
            </a:br>
            <a:r>
              <a:rPr lang="en-GB" b="0"/>
              <a:t>If you, or you know of someone who can provide a student with Work Experience or Part-Time Employment,  please get in touch. </a:t>
            </a:r>
            <a:br>
              <a:rPr lang="en-GB"/>
            </a:br>
            <a:br>
              <a:rPr lang="en-GB"/>
            </a:br>
            <a:br>
              <a:rPr lang="en-GB"/>
            </a:br>
            <a:br>
              <a:rPr lang="en-GB"/>
            </a:br>
            <a:br>
              <a:rPr lang="en-GB"/>
            </a:br>
            <a:br>
              <a:rPr lang="en-GB"/>
            </a:br>
            <a:endParaRPr lang="en-GB"/>
          </a:p>
        </p:txBody>
      </p:sp>
      <p:sp>
        <p:nvSpPr>
          <p:cNvPr id="3" name="Text Placeholder 2">
            <a:extLst>
              <a:ext uri="{FF2B5EF4-FFF2-40B4-BE49-F238E27FC236}">
                <a16:creationId xmlns:a16="http://schemas.microsoft.com/office/drawing/2014/main" id="{D9E92B5D-5C07-40F3-B8C8-B691D46F385A}"/>
              </a:ext>
            </a:extLst>
          </p:cNvPr>
          <p:cNvSpPr>
            <a:spLocks noGrp="1"/>
          </p:cNvSpPr>
          <p:nvPr>
            <p:ph type="body" idx="1"/>
          </p:nvPr>
        </p:nvSpPr>
        <p:spPr>
          <a:xfrm>
            <a:off x="617321" y="438150"/>
            <a:ext cx="7879080" cy="430887"/>
          </a:xfrm>
        </p:spPr>
        <p:txBody>
          <a:bodyPr wrap="square" lIns="0" tIns="0" rIns="0" bIns="0" anchor="t">
            <a:spAutoFit/>
          </a:bodyPr>
          <a:lstStyle/>
          <a:p>
            <a:r>
              <a:rPr lang="en-GB" sz="2800"/>
              <a:t> How Can You Help?</a:t>
            </a:r>
          </a:p>
        </p:txBody>
      </p:sp>
    </p:spTree>
    <p:extLst>
      <p:ext uri="{BB962C8B-B14F-4D97-AF65-F5344CB8AC3E}">
        <p14:creationId xmlns:p14="http://schemas.microsoft.com/office/powerpoint/2010/main" val="12354357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34436" y="516763"/>
            <a:ext cx="3797300" cy="330835"/>
          </a:xfrm>
          <a:prstGeom prst="rect">
            <a:avLst/>
          </a:prstGeom>
        </p:spPr>
        <p:txBody>
          <a:bodyPr vert="horz" wrap="square" lIns="0" tIns="13335" rIns="0" bIns="0" rtlCol="0">
            <a:spAutoFit/>
          </a:bodyPr>
          <a:lstStyle/>
          <a:p>
            <a:pPr marL="12700">
              <a:lnSpc>
                <a:spcPct val="100000"/>
              </a:lnSpc>
              <a:spcBef>
                <a:spcPts val="105"/>
              </a:spcBef>
            </a:pPr>
            <a:r>
              <a:rPr sz="2000" spc="-45">
                <a:solidFill>
                  <a:srgbClr val="FFFFFF"/>
                </a:solidFill>
              </a:rPr>
              <a:t>Em</a:t>
            </a:r>
            <a:r>
              <a:rPr sz="2000" spc="-40">
                <a:solidFill>
                  <a:srgbClr val="FFFFFF"/>
                </a:solidFill>
              </a:rPr>
              <a:t>p</a:t>
            </a:r>
            <a:r>
              <a:rPr sz="2000" spc="-45">
                <a:solidFill>
                  <a:srgbClr val="FFFFFF"/>
                </a:solidFill>
              </a:rPr>
              <a:t>l</a:t>
            </a:r>
            <a:r>
              <a:rPr sz="2000" spc="-40">
                <a:solidFill>
                  <a:srgbClr val="FFFFFF"/>
                </a:solidFill>
              </a:rPr>
              <a:t>o</a:t>
            </a:r>
            <a:r>
              <a:rPr sz="2000" spc="-75">
                <a:solidFill>
                  <a:srgbClr val="FFFFFF"/>
                </a:solidFill>
              </a:rPr>
              <a:t>y</a:t>
            </a:r>
            <a:r>
              <a:rPr sz="2000" spc="-35">
                <a:solidFill>
                  <a:srgbClr val="FFFFFF"/>
                </a:solidFill>
              </a:rPr>
              <a:t>a</a:t>
            </a:r>
            <a:r>
              <a:rPr sz="2000" spc="-40">
                <a:solidFill>
                  <a:srgbClr val="FFFFFF"/>
                </a:solidFill>
              </a:rPr>
              <a:t>b</a:t>
            </a:r>
            <a:r>
              <a:rPr sz="2000" spc="-45">
                <a:solidFill>
                  <a:srgbClr val="FFFFFF"/>
                </a:solidFill>
              </a:rPr>
              <a:t>ili</a:t>
            </a:r>
            <a:r>
              <a:rPr sz="2000" spc="-35">
                <a:solidFill>
                  <a:srgbClr val="FFFFFF"/>
                </a:solidFill>
              </a:rPr>
              <a:t>t</a:t>
            </a:r>
            <a:r>
              <a:rPr sz="2000" spc="-75">
                <a:solidFill>
                  <a:srgbClr val="FFFFFF"/>
                </a:solidFill>
              </a:rPr>
              <a:t>y</a:t>
            </a:r>
            <a:r>
              <a:rPr sz="2000">
                <a:solidFill>
                  <a:srgbClr val="FFFFFF"/>
                </a:solidFill>
              </a:rPr>
              <a:t>:</a:t>
            </a:r>
            <a:r>
              <a:rPr sz="2000" spc="-95">
                <a:solidFill>
                  <a:srgbClr val="FFFFFF"/>
                </a:solidFill>
              </a:rPr>
              <a:t> </a:t>
            </a:r>
            <a:r>
              <a:rPr sz="2000" spc="-35">
                <a:solidFill>
                  <a:srgbClr val="FFFFFF"/>
                </a:solidFill>
              </a:rPr>
              <a:t>He</a:t>
            </a:r>
            <a:r>
              <a:rPr sz="2000" spc="-45">
                <a:solidFill>
                  <a:srgbClr val="FFFFFF"/>
                </a:solidFill>
              </a:rPr>
              <a:t>l</a:t>
            </a:r>
            <a:r>
              <a:rPr sz="2000">
                <a:solidFill>
                  <a:srgbClr val="FFFFFF"/>
                </a:solidFill>
              </a:rPr>
              <a:t>p</a:t>
            </a:r>
            <a:r>
              <a:rPr sz="2000" spc="-114">
                <a:solidFill>
                  <a:srgbClr val="FFFFFF"/>
                </a:solidFill>
              </a:rPr>
              <a:t> </a:t>
            </a:r>
            <a:r>
              <a:rPr sz="2000" spc="-35">
                <a:solidFill>
                  <a:srgbClr val="FFFFFF"/>
                </a:solidFill>
              </a:rPr>
              <a:t>a</a:t>
            </a:r>
            <a:r>
              <a:rPr sz="2000" spc="-40">
                <a:solidFill>
                  <a:srgbClr val="FFFFFF"/>
                </a:solidFill>
              </a:rPr>
              <a:t>n</a:t>
            </a:r>
            <a:r>
              <a:rPr sz="2000">
                <a:solidFill>
                  <a:srgbClr val="FFFFFF"/>
                </a:solidFill>
              </a:rPr>
              <a:t>d</a:t>
            </a:r>
            <a:r>
              <a:rPr sz="2000" spc="-90">
                <a:solidFill>
                  <a:srgbClr val="FFFFFF"/>
                </a:solidFill>
              </a:rPr>
              <a:t> </a:t>
            </a:r>
            <a:r>
              <a:rPr sz="2000" spc="-45">
                <a:solidFill>
                  <a:srgbClr val="FFFFFF"/>
                </a:solidFill>
              </a:rPr>
              <a:t>S</a:t>
            </a:r>
            <a:r>
              <a:rPr sz="2000" spc="-40">
                <a:solidFill>
                  <a:srgbClr val="FFFFFF"/>
                </a:solidFill>
              </a:rPr>
              <a:t>uppor</a:t>
            </a:r>
            <a:r>
              <a:rPr sz="2000">
                <a:solidFill>
                  <a:srgbClr val="FFFFFF"/>
                </a:solidFill>
              </a:rPr>
              <a:t>t</a:t>
            </a:r>
            <a:endParaRPr sz="2000"/>
          </a:p>
        </p:txBody>
      </p:sp>
      <p:sp>
        <p:nvSpPr>
          <p:cNvPr id="3" name="object 3"/>
          <p:cNvSpPr txBox="1"/>
          <p:nvPr/>
        </p:nvSpPr>
        <p:spPr>
          <a:xfrm>
            <a:off x="1708657" y="1651885"/>
            <a:ext cx="2329943" cy="1010533"/>
          </a:xfrm>
          <a:prstGeom prst="rect">
            <a:avLst/>
          </a:prstGeom>
        </p:spPr>
        <p:txBody>
          <a:bodyPr vert="horz" wrap="square" lIns="0" tIns="12700" rIns="0" bIns="0" rtlCol="0" anchor="t">
            <a:spAutoFit/>
          </a:bodyPr>
          <a:lstStyle/>
          <a:p>
            <a:pPr marL="12700">
              <a:spcBef>
                <a:spcPts val="100"/>
              </a:spcBef>
            </a:pPr>
            <a:endParaRPr lang="en-US" b="1" spc="-5">
              <a:latin typeface="Calibri"/>
              <a:cs typeface="Calibri"/>
            </a:endParaRPr>
          </a:p>
          <a:p>
            <a:pPr marL="12700">
              <a:lnSpc>
                <a:spcPct val="100000"/>
              </a:lnSpc>
              <a:spcBef>
                <a:spcPts val="100"/>
              </a:spcBef>
            </a:pPr>
            <a:r>
              <a:rPr sz="1800" b="1" spc="-5">
                <a:latin typeface="Calibri"/>
                <a:cs typeface="Calibri"/>
              </a:rPr>
              <a:t>Angela</a:t>
            </a:r>
            <a:r>
              <a:rPr sz="1800" b="1" spc="-55">
                <a:latin typeface="Calibri"/>
                <a:cs typeface="Calibri"/>
              </a:rPr>
              <a:t> </a:t>
            </a:r>
            <a:r>
              <a:rPr sz="1800" b="1" spc="-10">
                <a:latin typeface="Calibri"/>
                <a:cs typeface="Calibri"/>
              </a:rPr>
              <a:t>Woolnough</a:t>
            </a:r>
            <a:endParaRPr sz="1800">
              <a:latin typeface="Calibri"/>
              <a:cs typeface="Calibri"/>
            </a:endParaRPr>
          </a:p>
          <a:p>
            <a:pPr marL="12700" marR="5080">
              <a:lnSpc>
                <a:spcPct val="100000"/>
              </a:lnSpc>
              <a:spcBef>
                <a:spcPts val="25"/>
              </a:spcBef>
            </a:pPr>
            <a:r>
              <a:rPr lang="en-GB" sz="1400" spc="-5">
                <a:latin typeface="Calibri"/>
                <a:cs typeface="Calibri"/>
                <a:hlinkClick r:id="rId2"/>
              </a:rPr>
              <a:t>angela.Woolnough@stcg.ac.uk</a:t>
            </a:r>
            <a:endParaRPr lang="en-GB" sz="1400" spc="-5">
              <a:latin typeface="Calibri"/>
              <a:cs typeface="Calibri"/>
            </a:endParaRPr>
          </a:p>
          <a:p>
            <a:pPr marL="12700" marR="5080">
              <a:lnSpc>
                <a:spcPct val="100000"/>
              </a:lnSpc>
              <a:spcBef>
                <a:spcPts val="25"/>
              </a:spcBef>
            </a:pPr>
            <a:endParaRPr sz="1400">
              <a:latin typeface="Calibri"/>
              <a:cs typeface="Calibri"/>
            </a:endParaRPr>
          </a:p>
        </p:txBody>
      </p:sp>
      <p:sp>
        <p:nvSpPr>
          <p:cNvPr id="7" name="object 7"/>
          <p:cNvSpPr txBox="1"/>
          <p:nvPr/>
        </p:nvSpPr>
        <p:spPr>
          <a:xfrm>
            <a:off x="1665477" y="2780792"/>
            <a:ext cx="2011045" cy="516890"/>
          </a:xfrm>
          <a:prstGeom prst="rect">
            <a:avLst/>
          </a:prstGeom>
        </p:spPr>
        <p:txBody>
          <a:bodyPr vert="horz" wrap="square" lIns="0" tIns="12700" rIns="0" bIns="0" rtlCol="0">
            <a:spAutoFit/>
          </a:bodyPr>
          <a:lstStyle/>
          <a:p>
            <a:pPr marL="12700">
              <a:lnSpc>
                <a:spcPct val="100000"/>
              </a:lnSpc>
              <a:spcBef>
                <a:spcPts val="100"/>
              </a:spcBef>
            </a:pPr>
            <a:r>
              <a:rPr sz="1800" b="1" spc="-10">
                <a:latin typeface="Calibri"/>
                <a:cs typeface="Calibri"/>
              </a:rPr>
              <a:t>Jeanette</a:t>
            </a:r>
            <a:r>
              <a:rPr sz="1800" b="1" spc="-60">
                <a:latin typeface="Calibri"/>
                <a:cs typeface="Calibri"/>
              </a:rPr>
              <a:t> </a:t>
            </a:r>
            <a:r>
              <a:rPr sz="1800" b="1" spc="-5">
                <a:latin typeface="Calibri"/>
                <a:cs typeface="Calibri"/>
              </a:rPr>
              <a:t>Bryant</a:t>
            </a:r>
            <a:endParaRPr sz="1800">
              <a:latin typeface="Calibri"/>
              <a:cs typeface="Calibri"/>
            </a:endParaRPr>
          </a:p>
          <a:p>
            <a:pPr marL="12700">
              <a:lnSpc>
                <a:spcPct val="100000"/>
              </a:lnSpc>
              <a:spcBef>
                <a:spcPts val="25"/>
              </a:spcBef>
            </a:pPr>
            <a:r>
              <a:rPr sz="1400" u="sng" spc="-5">
                <a:solidFill>
                  <a:srgbClr val="0462C1"/>
                </a:solidFill>
                <a:uFill>
                  <a:solidFill>
                    <a:srgbClr val="0462C1"/>
                  </a:solidFill>
                </a:uFill>
                <a:latin typeface="Calibri"/>
                <a:cs typeface="Calibri"/>
                <a:hlinkClick r:id="rId3"/>
              </a:rPr>
              <a:t>jea</a:t>
            </a:r>
            <a:r>
              <a:rPr sz="1400" u="sng" spc="-10">
                <a:solidFill>
                  <a:srgbClr val="0462C1"/>
                </a:solidFill>
                <a:uFill>
                  <a:solidFill>
                    <a:srgbClr val="0462C1"/>
                  </a:solidFill>
                </a:uFill>
                <a:latin typeface="Calibri"/>
                <a:cs typeface="Calibri"/>
                <a:hlinkClick r:id="rId3"/>
              </a:rPr>
              <a:t>n</a:t>
            </a:r>
            <a:r>
              <a:rPr sz="1400" u="sng" spc="-15">
                <a:solidFill>
                  <a:srgbClr val="0462C1"/>
                </a:solidFill>
                <a:uFill>
                  <a:solidFill>
                    <a:srgbClr val="0462C1"/>
                  </a:solidFill>
                </a:uFill>
                <a:latin typeface="Calibri"/>
                <a:cs typeface="Calibri"/>
                <a:hlinkClick r:id="rId3"/>
              </a:rPr>
              <a:t>e</a:t>
            </a:r>
            <a:r>
              <a:rPr sz="1400" u="sng" spc="-30">
                <a:solidFill>
                  <a:srgbClr val="0462C1"/>
                </a:solidFill>
                <a:uFill>
                  <a:solidFill>
                    <a:srgbClr val="0462C1"/>
                  </a:solidFill>
                </a:uFill>
                <a:latin typeface="Calibri"/>
                <a:cs typeface="Calibri"/>
                <a:hlinkClick r:id="rId3"/>
              </a:rPr>
              <a:t>t</a:t>
            </a:r>
            <a:r>
              <a:rPr sz="1400" u="sng" spc="-15">
                <a:solidFill>
                  <a:srgbClr val="0462C1"/>
                </a:solidFill>
                <a:uFill>
                  <a:solidFill>
                    <a:srgbClr val="0462C1"/>
                  </a:solidFill>
                </a:uFill>
                <a:latin typeface="Calibri"/>
                <a:cs typeface="Calibri"/>
                <a:hlinkClick r:id="rId3"/>
              </a:rPr>
              <a:t>t</a:t>
            </a:r>
            <a:r>
              <a:rPr sz="1400" u="sng">
                <a:solidFill>
                  <a:srgbClr val="0462C1"/>
                </a:solidFill>
                <a:uFill>
                  <a:solidFill>
                    <a:srgbClr val="0462C1"/>
                  </a:solidFill>
                </a:uFill>
                <a:latin typeface="Calibri"/>
                <a:cs typeface="Calibri"/>
                <a:hlinkClick r:id="rId3"/>
              </a:rPr>
              <a:t>e.b</a:t>
            </a:r>
            <a:r>
              <a:rPr sz="1400" u="sng" spc="10">
                <a:solidFill>
                  <a:srgbClr val="0462C1"/>
                </a:solidFill>
                <a:uFill>
                  <a:solidFill>
                    <a:srgbClr val="0462C1"/>
                  </a:solidFill>
                </a:uFill>
                <a:latin typeface="Calibri"/>
                <a:cs typeface="Calibri"/>
                <a:hlinkClick r:id="rId3"/>
              </a:rPr>
              <a:t>r</a:t>
            </a:r>
            <a:r>
              <a:rPr sz="1400" u="sng" spc="-25">
                <a:solidFill>
                  <a:srgbClr val="0462C1"/>
                </a:solidFill>
                <a:uFill>
                  <a:solidFill>
                    <a:srgbClr val="0462C1"/>
                  </a:solidFill>
                </a:uFill>
                <a:latin typeface="Calibri"/>
                <a:cs typeface="Calibri"/>
                <a:hlinkClick r:id="rId3"/>
              </a:rPr>
              <a:t>y</a:t>
            </a:r>
            <a:r>
              <a:rPr sz="1400" u="sng">
                <a:solidFill>
                  <a:srgbClr val="0462C1"/>
                </a:solidFill>
                <a:uFill>
                  <a:solidFill>
                    <a:srgbClr val="0462C1"/>
                  </a:solidFill>
                </a:uFill>
                <a:latin typeface="Calibri"/>
                <a:cs typeface="Calibri"/>
                <a:hlinkClick r:id="rId3"/>
              </a:rPr>
              <a:t>a</a:t>
            </a:r>
            <a:r>
              <a:rPr sz="1400" u="sng" spc="-20">
                <a:solidFill>
                  <a:srgbClr val="0462C1"/>
                </a:solidFill>
                <a:uFill>
                  <a:solidFill>
                    <a:srgbClr val="0462C1"/>
                  </a:solidFill>
                </a:uFill>
                <a:latin typeface="Calibri"/>
                <a:cs typeface="Calibri"/>
                <a:hlinkClick r:id="rId3"/>
              </a:rPr>
              <a:t>n</a:t>
            </a:r>
            <a:r>
              <a:rPr sz="1400" u="sng">
                <a:solidFill>
                  <a:srgbClr val="0462C1"/>
                </a:solidFill>
                <a:uFill>
                  <a:solidFill>
                    <a:srgbClr val="0462C1"/>
                  </a:solidFill>
                </a:uFill>
                <a:latin typeface="Calibri"/>
                <a:cs typeface="Calibri"/>
                <a:hlinkClick r:id="rId3"/>
              </a:rPr>
              <a:t>t@</a:t>
            </a:r>
            <a:r>
              <a:rPr sz="1400" u="sng" spc="-10">
                <a:solidFill>
                  <a:srgbClr val="0462C1"/>
                </a:solidFill>
                <a:uFill>
                  <a:solidFill>
                    <a:srgbClr val="0462C1"/>
                  </a:solidFill>
                </a:uFill>
                <a:latin typeface="Calibri"/>
                <a:cs typeface="Calibri"/>
                <a:hlinkClick r:id="rId3"/>
              </a:rPr>
              <a:t>s</a:t>
            </a:r>
            <a:r>
              <a:rPr sz="1400" u="sng" spc="-15">
                <a:solidFill>
                  <a:srgbClr val="0462C1"/>
                </a:solidFill>
                <a:uFill>
                  <a:solidFill>
                    <a:srgbClr val="0462C1"/>
                  </a:solidFill>
                </a:uFill>
                <a:latin typeface="Calibri"/>
                <a:cs typeface="Calibri"/>
                <a:hlinkClick r:id="rId3"/>
              </a:rPr>
              <a:t>t</a:t>
            </a:r>
            <a:r>
              <a:rPr sz="1400" u="sng" spc="-10">
                <a:solidFill>
                  <a:srgbClr val="0462C1"/>
                </a:solidFill>
                <a:uFill>
                  <a:solidFill>
                    <a:srgbClr val="0462C1"/>
                  </a:solidFill>
                </a:uFill>
                <a:latin typeface="Calibri"/>
                <a:cs typeface="Calibri"/>
                <a:hlinkClick r:id="rId3"/>
              </a:rPr>
              <a:t>c</a:t>
            </a:r>
            <a:r>
              <a:rPr sz="1400" u="sng">
                <a:solidFill>
                  <a:srgbClr val="0462C1"/>
                </a:solidFill>
                <a:uFill>
                  <a:solidFill>
                    <a:srgbClr val="0462C1"/>
                  </a:solidFill>
                </a:uFill>
                <a:latin typeface="Calibri"/>
                <a:cs typeface="Calibri"/>
                <a:hlinkClick r:id="rId3"/>
              </a:rPr>
              <a:t>g.a</a:t>
            </a:r>
            <a:r>
              <a:rPr sz="1400" u="sng" spc="-10">
                <a:solidFill>
                  <a:srgbClr val="0462C1"/>
                </a:solidFill>
                <a:uFill>
                  <a:solidFill>
                    <a:srgbClr val="0462C1"/>
                  </a:solidFill>
                </a:uFill>
                <a:latin typeface="Calibri"/>
                <a:cs typeface="Calibri"/>
                <a:hlinkClick r:id="rId3"/>
              </a:rPr>
              <a:t>c</a:t>
            </a:r>
            <a:r>
              <a:rPr sz="1400" u="sng">
                <a:solidFill>
                  <a:srgbClr val="0462C1"/>
                </a:solidFill>
                <a:uFill>
                  <a:solidFill>
                    <a:srgbClr val="0462C1"/>
                  </a:solidFill>
                </a:uFill>
                <a:latin typeface="Calibri"/>
                <a:cs typeface="Calibri"/>
                <a:hlinkClick r:id="rId3"/>
              </a:rPr>
              <a:t>.</a:t>
            </a:r>
            <a:r>
              <a:rPr sz="1400" u="sng" spc="-10">
                <a:solidFill>
                  <a:srgbClr val="0462C1"/>
                </a:solidFill>
                <a:uFill>
                  <a:solidFill>
                    <a:srgbClr val="0462C1"/>
                  </a:solidFill>
                </a:uFill>
                <a:latin typeface="Calibri"/>
                <a:cs typeface="Calibri"/>
                <a:hlinkClick r:id="rId3"/>
              </a:rPr>
              <a:t>u</a:t>
            </a:r>
            <a:r>
              <a:rPr sz="1400" u="sng">
                <a:solidFill>
                  <a:srgbClr val="0462C1"/>
                </a:solidFill>
                <a:uFill>
                  <a:solidFill>
                    <a:srgbClr val="0462C1"/>
                  </a:solidFill>
                </a:uFill>
                <a:latin typeface="Calibri"/>
                <a:cs typeface="Calibri"/>
                <a:hlinkClick r:id="rId3"/>
              </a:rPr>
              <a:t>k</a:t>
            </a:r>
            <a:endParaRPr sz="1400">
              <a:latin typeface="Calibri"/>
              <a:cs typeface="Calibri"/>
            </a:endParaRPr>
          </a:p>
        </p:txBody>
      </p:sp>
      <p:sp>
        <p:nvSpPr>
          <p:cNvPr id="8" name="object 8"/>
          <p:cNvSpPr txBox="1"/>
          <p:nvPr/>
        </p:nvSpPr>
        <p:spPr>
          <a:xfrm>
            <a:off x="4393357" y="2866114"/>
            <a:ext cx="2750900" cy="459934"/>
          </a:xfrm>
          <a:prstGeom prst="rect">
            <a:avLst/>
          </a:prstGeom>
        </p:spPr>
        <p:txBody>
          <a:bodyPr vert="horz" wrap="square" lIns="0" tIns="12700" rIns="0" bIns="0" rtlCol="0">
            <a:spAutoFit/>
          </a:bodyPr>
          <a:lstStyle/>
          <a:p>
            <a:pPr marL="12700" marR="5080">
              <a:lnSpc>
                <a:spcPct val="106400"/>
              </a:lnSpc>
              <a:spcBef>
                <a:spcPts val="100"/>
              </a:spcBef>
            </a:pPr>
            <a:r>
              <a:rPr sz="1400" b="1">
                <a:latin typeface="Calibri"/>
                <a:cs typeface="Calibri"/>
              </a:rPr>
              <a:t>Merton </a:t>
            </a:r>
            <a:r>
              <a:rPr sz="1400" b="1" spc="-5">
                <a:latin typeface="Calibri"/>
                <a:cs typeface="Calibri"/>
              </a:rPr>
              <a:t>Employability Coordinator </a:t>
            </a:r>
            <a:r>
              <a:rPr sz="1400" b="1" spc="-305">
                <a:latin typeface="Calibri"/>
                <a:cs typeface="Calibri"/>
              </a:rPr>
              <a:t> </a:t>
            </a:r>
            <a:r>
              <a:rPr sz="1400" spc="-30">
                <a:latin typeface="Calibri"/>
                <a:cs typeface="Calibri"/>
              </a:rPr>
              <a:t>Tel:</a:t>
            </a:r>
            <a:r>
              <a:rPr sz="1400" spc="-5">
                <a:latin typeface="Calibri"/>
                <a:cs typeface="Calibri"/>
              </a:rPr>
              <a:t> </a:t>
            </a:r>
            <a:r>
              <a:rPr sz="1400">
                <a:latin typeface="Calibri"/>
                <a:cs typeface="Calibri"/>
              </a:rPr>
              <a:t>0</a:t>
            </a:r>
            <a:r>
              <a:rPr sz="1400" u="sng">
                <a:uFill>
                  <a:solidFill>
                    <a:srgbClr val="000000"/>
                  </a:solidFill>
                </a:uFill>
                <a:latin typeface="Calibri"/>
                <a:cs typeface="Calibri"/>
              </a:rPr>
              <a:t>20</a:t>
            </a:r>
            <a:r>
              <a:rPr sz="1400" u="sng" spc="-5">
                <a:uFill>
                  <a:solidFill>
                    <a:srgbClr val="000000"/>
                  </a:solidFill>
                </a:uFill>
                <a:latin typeface="Calibri"/>
                <a:cs typeface="Calibri"/>
              </a:rPr>
              <a:t> 8918</a:t>
            </a:r>
            <a:r>
              <a:rPr sz="1400" u="sng" spc="-10">
                <a:uFill>
                  <a:solidFill>
                    <a:srgbClr val="000000"/>
                  </a:solidFill>
                </a:uFill>
                <a:latin typeface="Calibri"/>
                <a:cs typeface="Calibri"/>
              </a:rPr>
              <a:t> </a:t>
            </a:r>
            <a:r>
              <a:rPr sz="1400" u="sng" spc="-5">
                <a:uFill>
                  <a:solidFill>
                    <a:srgbClr val="000000"/>
                  </a:solidFill>
                </a:uFill>
                <a:latin typeface="Calibri"/>
                <a:cs typeface="Calibri"/>
              </a:rPr>
              <a:t>7355</a:t>
            </a:r>
            <a:endParaRPr sz="1400">
              <a:latin typeface="Calibri"/>
              <a:cs typeface="Calibri"/>
            </a:endParaRPr>
          </a:p>
        </p:txBody>
      </p:sp>
      <p:sp>
        <p:nvSpPr>
          <p:cNvPr id="9" name="object 9"/>
          <p:cNvSpPr/>
          <p:nvPr/>
        </p:nvSpPr>
        <p:spPr>
          <a:xfrm>
            <a:off x="3663696" y="3268091"/>
            <a:ext cx="43180" cy="12700"/>
          </a:xfrm>
          <a:custGeom>
            <a:avLst/>
            <a:gdLst/>
            <a:ahLst/>
            <a:cxnLst/>
            <a:rect l="l" t="t" r="r" b="b"/>
            <a:pathLst>
              <a:path w="43179" h="12700">
                <a:moveTo>
                  <a:pt x="42672" y="0"/>
                </a:moveTo>
                <a:lnTo>
                  <a:pt x="0" y="0"/>
                </a:lnTo>
                <a:lnTo>
                  <a:pt x="0" y="12191"/>
                </a:lnTo>
                <a:lnTo>
                  <a:pt x="42672" y="12191"/>
                </a:lnTo>
                <a:lnTo>
                  <a:pt x="42672" y="0"/>
                </a:lnTo>
                <a:close/>
              </a:path>
            </a:pathLst>
          </a:custGeom>
          <a:solidFill>
            <a:srgbClr val="000000"/>
          </a:solidFill>
        </p:spPr>
        <p:txBody>
          <a:bodyPr wrap="square" lIns="0" tIns="0" rIns="0" bIns="0" rtlCol="0"/>
          <a:lstStyle/>
          <a:p>
            <a:endParaRPr/>
          </a:p>
        </p:txBody>
      </p:sp>
      <p:sp>
        <p:nvSpPr>
          <p:cNvPr id="10" name="object 10"/>
          <p:cNvSpPr txBox="1"/>
          <p:nvPr/>
        </p:nvSpPr>
        <p:spPr>
          <a:xfrm>
            <a:off x="1665477" y="3755847"/>
            <a:ext cx="6308157" cy="228268"/>
          </a:xfrm>
          <a:prstGeom prst="rect">
            <a:avLst/>
          </a:prstGeom>
        </p:spPr>
        <p:txBody>
          <a:bodyPr vert="horz" wrap="square" lIns="0" tIns="12700" rIns="0" bIns="0" rtlCol="0" anchor="t">
            <a:spAutoFit/>
          </a:bodyPr>
          <a:lstStyle/>
          <a:p>
            <a:pPr marL="12700">
              <a:spcBef>
                <a:spcPts val="100"/>
              </a:spcBef>
              <a:tabLst>
                <a:tab pos="2755900" algn="l"/>
              </a:tabLst>
            </a:pPr>
            <a:r>
              <a:rPr lang="en-US" sz="1400" spc="-5">
                <a:latin typeface="Calibri"/>
                <a:cs typeface="Calibri"/>
              </a:rPr>
              <a:t>Based</a:t>
            </a:r>
            <a:r>
              <a:rPr sz="1400">
                <a:latin typeface="Calibri"/>
                <a:cs typeface="Calibri"/>
              </a:rPr>
              <a:t> in</a:t>
            </a:r>
            <a:r>
              <a:rPr sz="1400" spc="5">
                <a:latin typeface="Calibri"/>
                <a:cs typeface="Calibri"/>
              </a:rPr>
              <a:t> </a:t>
            </a:r>
            <a:r>
              <a:rPr sz="1400">
                <a:latin typeface="Calibri"/>
                <a:cs typeface="Calibri"/>
              </a:rPr>
              <a:t>the</a:t>
            </a:r>
            <a:r>
              <a:rPr sz="1400" spc="5">
                <a:latin typeface="Calibri"/>
                <a:cs typeface="Calibri"/>
              </a:rPr>
              <a:t> </a:t>
            </a:r>
            <a:r>
              <a:rPr lang="en-US" sz="1400">
                <a:latin typeface="Calibri"/>
                <a:cs typeface="Calibri"/>
              </a:rPr>
              <a:t>admissions office</a:t>
            </a:r>
            <a:r>
              <a:rPr lang="en-US" sz="1400" spc="-15">
                <a:latin typeface="Calibri"/>
                <a:cs typeface="Calibri"/>
              </a:rPr>
              <a:t> at Merton  College</a:t>
            </a:r>
            <a:endParaRPr lang="en-US" sz="1400" spc="-15">
              <a:latin typeface="Calibri"/>
              <a:ea typeface="Calibri"/>
              <a:cs typeface="Calibri"/>
            </a:endParaRPr>
          </a:p>
        </p:txBody>
      </p:sp>
      <p:sp>
        <p:nvSpPr>
          <p:cNvPr id="11" name="object 11"/>
          <p:cNvSpPr txBox="1"/>
          <p:nvPr/>
        </p:nvSpPr>
        <p:spPr>
          <a:xfrm>
            <a:off x="708761" y="1212342"/>
            <a:ext cx="7183755" cy="504625"/>
          </a:xfrm>
          <a:prstGeom prst="rect">
            <a:avLst/>
          </a:prstGeom>
        </p:spPr>
        <p:txBody>
          <a:bodyPr vert="horz" wrap="square" lIns="0" tIns="12065" rIns="0" bIns="0" rtlCol="0" anchor="t">
            <a:spAutoFit/>
          </a:bodyPr>
          <a:lstStyle/>
          <a:p>
            <a:pPr marL="12700">
              <a:lnSpc>
                <a:spcPct val="100000"/>
              </a:lnSpc>
              <a:spcBef>
                <a:spcPts val="95"/>
              </a:spcBef>
            </a:pPr>
            <a:r>
              <a:rPr lang="en-GB" sz="1600" b="1" spc="-5">
                <a:latin typeface="Arial"/>
                <a:cs typeface="Arial"/>
              </a:rPr>
              <a:t>Students</a:t>
            </a:r>
            <a:r>
              <a:rPr sz="1600" b="1" spc="15">
                <a:latin typeface="Arial"/>
                <a:cs typeface="Arial"/>
              </a:rPr>
              <a:t> </a:t>
            </a:r>
            <a:r>
              <a:rPr sz="1600" b="1" spc="-5">
                <a:latin typeface="Arial"/>
                <a:cs typeface="Arial"/>
              </a:rPr>
              <a:t>can</a:t>
            </a:r>
            <a:r>
              <a:rPr sz="1600" b="1" spc="5">
                <a:latin typeface="Arial"/>
                <a:cs typeface="Arial"/>
              </a:rPr>
              <a:t> </a:t>
            </a:r>
            <a:r>
              <a:rPr lang="en-US" sz="1600" b="1" spc="-5">
                <a:latin typeface="Arial"/>
                <a:cs typeface="Arial"/>
              </a:rPr>
              <a:t>drop-in</a:t>
            </a:r>
            <a:r>
              <a:rPr sz="1600" b="1" spc="15">
                <a:latin typeface="Arial"/>
                <a:cs typeface="Arial"/>
              </a:rPr>
              <a:t> </a:t>
            </a:r>
            <a:r>
              <a:rPr sz="1600" b="1" spc="-5">
                <a:latin typeface="Arial"/>
                <a:cs typeface="Arial"/>
              </a:rPr>
              <a:t>or</a:t>
            </a:r>
            <a:r>
              <a:rPr sz="1600" b="1">
                <a:latin typeface="Arial"/>
                <a:cs typeface="Arial"/>
              </a:rPr>
              <a:t> </a:t>
            </a:r>
            <a:r>
              <a:rPr sz="1600" b="1" spc="-5">
                <a:latin typeface="Arial"/>
                <a:cs typeface="Arial"/>
              </a:rPr>
              <a:t>make</a:t>
            </a:r>
            <a:r>
              <a:rPr sz="1600" b="1" spc="20">
                <a:latin typeface="Arial"/>
                <a:cs typeface="Arial"/>
              </a:rPr>
              <a:t> </a:t>
            </a:r>
            <a:r>
              <a:rPr sz="1600" b="1" spc="-5">
                <a:latin typeface="Arial"/>
                <a:cs typeface="Arial"/>
              </a:rPr>
              <a:t>an appointment</a:t>
            </a:r>
            <a:r>
              <a:rPr sz="1600" b="1" spc="50">
                <a:latin typeface="Arial"/>
                <a:cs typeface="Arial"/>
              </a:rPr>
              <a:t> </a:t>
            </a:r>
            <a:r>
              <a:rPr sz="1600" b="1" spc="5">
                <a:latin typeface="Arial"/>
                <a:cs typeface="Arial"/>
              </a:rPr>
              <a:t>with</a:t>
            </a:r>
            <a:r>
              <a:rPr sz="1600" b="1" spc="-15">
                <a:latin typeface="Arial"/>
                <a:cs typeface="Arial"/>
              </a:rPr>
              <a:t> </a:t>
            </a:r>
            <a:r>
              <a:rPr sz="1600" b="1" spc="-10">
                <a:latin typeface="Arial"/>
                <a:cs typeface="Arial"/>
              </a:rPr>
              <a:t>the</a:t>
            </a:r>
            <a:r>
              <a:rPr sz="1600" b="1" spc="10">
                <a:latin typeface="Arial"/>
                <a:cs typeface="Arial"/>
              </a:rPr>
              <a:t> </a:t>
            </a:r>
            <a:r>
              <a:rPr sz="1600" b="1" spc="-5">
                <a:latin typeface="Arial"/>
                <a:cs typeface="Arial"/>
              </a:rPr>
              <a:t>Employability</a:t>
            </a:r>
            <a:r>
              <a:rPr sz="1600" b="1" spc="55">
                <a:latin typeface="Arial"/>
                <a:cs typeface="Arial"/>
              </a:rPr>
              <a:t> </a:t>
            </a:r>
            <a:r>
              <a:rPr sz="1600" b="1" spc="-30">
                <a:latin typeface="Arial"/>
                <a:cs typeface="Arial"/>
              </a:rPr>
              <a:t>Team:</a:t>
            </a:r>
            <a:endParaRPr sz="1600">
              <a:latin typeface="Arial"/>
              <a:cs typeface="Arial"/>
            </a:endParaRPr>
          </a:p>
        </p:txBody>
      </p:sp>
      <p:sp>
        <p:nvSpPr>
          <p:cNvPr id="4" name="object 6">
            <a:extLst>
              <a:ext uri="{FF2B5EF4-FFF2-40B4-BE49-F238E27FC236}">
                <a16:creationId xmlns:a16="http://schemas.microsoft.com/office/drawing/2014/main" id="{2151BA9C-7455-49A7-ED78-0161BC818596}"/>
              </a:ext>
            </a:extLst>
          </p:cNvPr>
          <p:cNvSpPr txBox="1"/>
          <p:nvPr/>
        </p:nvSpPr>
        <p:spPr>
          <a:xfrm>
            <a:off x="4393357" y="1892824"/>
            <a:ext cx="3917800" cy="684803"/>
          </a:xfrm>
          <a:prstGeom prst="rect">
            <a:avLst/>
          </a:prstGeom>
        </p:spPr>
        <p:txBody>
          <a:bodyPr vert="horz" wrap="square" lIns="0" tIns="1270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700">
              <a:spcBef>
                <a:spcPts val="100"/>
              </a:spcBef>
            </a:pPr>
            <a:r>
              <a:rPr lang="en-US" sz="1400" b="1" spc="-5">
                <a:latin typeface="Calibri"/>
                <a:cs typeface="Calibri"/>
              </a:rPr>
              <a:t>Head of Employability Merton &amp; Carshalton</a:t>
            </a:r>
            <a:r>
              <a:rPr lang="en-US" sz="1400" spc="-5">
                <a:latin typeface="Calibri"/>
                <a:cs typeface="Calibri"/>
              </a:rPr>
              <a:t> </a:t>
            </a:r>
            <a:r>
              <a:rPr lang="en-US" sz="1400" b="1" spc="-5">
                <a:latin typeface="Calibri"/>
                <a:cs typeface="Calibri"/>
              </a:rPr>
              <a:t>Colleges</a:t>
            </a:r>
          </a:p>
          <a:p>
            <a:pPr marL="12700">
              <a:lnSpc>
                <a:spcPct val="100000"/>
              </a:lnSpc>
              <a:spcBef>
                <a:spcPts val="100"/>
              </a:spcBef>
            </a:pPr>
            <a:r>
              <a:rPr sz="1400" spc="-5">
                <a:latin typeface="Calibri"/>
                <a:cs typeface="Calibri"/>
              </a:rPr>
              <a:t>Carshalton</a:t>
            </a:r>
            <a:r>
              <a:rPr lang="en-US" sz="1400" spc="-5">
                <a:latin typeface="Calibri"/>
                <a:cs typeface="Calibri"/>
              </a:rPr>
              <a:t>:</a:t>
            </a:r>
            <a:r>
              <a:rPr sz="1400" spc="-20">
                <a:latin typeface="Calibri"/>
                <a:cs typeface="Calibri"/>
              </a:rPr>
              <a:t> </a:t>
            </a:r>
            <a:r>
              <a:rPr sz="1400" spc="-30">
                <a:latin typeface="Calibri"/>
                <a:cs typeface="Calibri"/>
              </a:rPr>
              <a:t>Tel:</a:t>
            </a:r>
            <a:r>
              <a:rPr sz="1400" spc="-15">
                <a:latin typeface="Calibri"/>
                <a:cs typeface="Calibri"/>
              </a:rPr>
              <a:t> </a:t>
            </a:r>
            <a:r>
              <a:rPr sz="1400">
                <a:latin typeface="Calibri"/>
                <a:cs typeface="Calibri"/>
              </a:rPr>
              <a:t>0208</a:t>
            </a:r>
            <a:r>
              <a:rPr sz="1400" spc="5">
                <a:latin typeface="Calibri"/>
                <a:cs typeface="Calibri"/>
              </a:rPr>
              <a:t> </a:t>
            </a:r>
            <a:r>
              <a:rPr sz="1400">
                <a:latin typeface="Calibri"/>
                <a:cs typeface="Calibri"/>
              </a:rPr>
              <a:t>268</a:t>
            </a:r>
            <a:r>
              <a:rPr sz="1400" spc="-15">
                <a:latin typeface="Calibri"/>
                <a:cs typeface="Calibri"/>
              </a:rPr>
              <a:t> </a:t>
            </a:r>
            <a:r>
              <a:rPr sz="1400">
                <a:latin typeface="Calibri"/>
                <a:cs typeface="Calibri"/>
              </a:rPr>
              <a:t>3188</a:t>
            </a:r>
            <a:endParaRPr lang="en-GB" sz="1400">
              <a:latin typeface="Calibri"/>
              <a:cs typeface="Calibri"/>
            </a:endParaRPr>
          </a:p>
          <a:p>
            <a:pPr marL="12700">
              <a:spcBef>
                <a:spcPts val="100"/>
              </a:spcBef>
            </a:pPr>
            <a:r>
              <a:rPr lang="fi-FI" sz="1400" spc="-5" err="1">
                <a:cs typeface="Calibri"/>
              </a:rPr>
              <a:t>Merton</a:t>
            </a:r>
            <a:r>
              <a:rPr lang="fi-FI" sz="1400" spc="-25">
                <a:cs typeface="Calibri"/>
              </a:rPr>
              <a:t> :       </a:t>
            </a:r>
            <a:r>
              <a:rPr lang="fi-FI" sz="1400" spc="-30">
                <a:cs typeface="Calibri"/>
              </a:rPr>
              <a:t>Tel:</a:t>
            </a:r>
            <a:r>
              <a:rPr lang="fi-FI" sz="1400" spc="-10">
                <a:cs typeface="Calibri"/>
              </a:rPr>
              <a:t> </a:t>
            </a:r>
            <a:r>
              <a:rPr lang="fi-FI" sz="1400" spc="-5">
                <a:cs typeface="Calibri"/>
              </a:rPr>
              <a:t>020</a:t>
            </a:r>
            <a:r>
              <a:rPr lang="fi-FI" sz="1400">
                <a:cs typeface="Calibri"/>
              </a:rPr>
              <a:t>8918 </a:t>
            </a:r>
            <a:r>
              <a:rPr lang="fi-FI" sz="1400" spc="-5">
                <a:cs typeface="Calibri"/>
              </a:rPr>
              <a:t>7467</a:t>
            </a:r>
            <a:endParaRPr lang="fi-FI" sz="1400">
              <a:latin typeface="Calibri"/>
              <a:cs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25116" y="1763395"/>
            <a:ext cx="4231005" cy="696595"/>
          </a:xfrm>
          <a:prstGeom prst="rect">
            <a:avLst/>
          </a:prstGeom>
        </p:spPr>
        <p:txBody>
          <a:bodyPr vert="horz" wrap="square" lIns="0" tIns="13335" rIns="0" bIns="0" rtlCol="0">
            <a:spAutoFit/>
          </a:bodyPr>
          <a:lstStyle/>
          <a:p>
            <a:pPr marL="12700">
              <a:lnSpc>
                <a:spcPct val="100000"/>
              </a:lnSpc>
              <a:spcBef>
                <a:spcPts val="105"/>
              </a:spcBef>
            </a:pPr>
            <a:r>
              <a:rPr sz="4400">
                <a:solidFill>
                  <a:srgbClr val="767070"/>
                </a:solidFill>
                <a:latin typeface="Calibri"/>
                <a:cs typeface="Calibri"/>
              </a:rPr>
              <a:t>Inclusion</a:t>
            </a:r>
            <a:r>
              <a:rPr sz="4400" spc="-100">
                <a:solidFill>
                  <a:srgbClr val="767070"/>
                </a:solidFill>
                <a:latin typeface="Calibri"/>
                <a:cs typeface="Calibri"/>
              </a:rPr>
              <a:t> </a:t>
            </a:r>
            <a:r>
              <a:rPr sz="4400">
                <a:solidFill>
                  <a:srgbClr val="767070"/>
                </a:solidFill>
                <a:latin typeface="Calibri"/>
                <a:cs typeface="Calibri"/>
              </a:rPr>
              <a:t>Learning</a:t>
            </a:r>
            <a:endParaRPr sz="4400">
              <a:latin typeface="Calibri"/>
              <a:cs typeface="Calibri"/>
            </a:endParaRPr>
          </a:p>
        </p:txBody>
      </p:sp>
      <p:pic>
        <p:nvPicPr>
          <p:cNvPr id="3" name="object 3"/>
          <p:cNvPicPr/>
          <p:nvPr/>
        </p:nvPicPr>
        <p:blipFill>
          <a:blip r:embed="rId2" cstate="print"/>
          <a:stretch>
            <a:fillRect/>
          </a:stretch>
        </p:blipFill>
        <p:spPr>
          <a:xfrm>
            <a:off x="889580" y="634767"/>
            <a:ext cx="2080260" cy="719095"/>
          </a:xfrm>
          <a:prstGeom prst="rect">
            <a:avLst/>
          </a:prstGeom>
        </p:spPr>
      </p:pic>
      <p:sp>
        <p:nvSpPr>
          <p:cNvPr id="4" name="TextBox 3">
            <a:extLst>
              <a:ext uri="{FF2B5EF4-FFF2-40B4-BE49-F238E27FC236}">
                <a16:creationId xmlns:a16="http://schemas.microsoft.com/office/drawing/2014/main" id="{31C5A36B-976C-4026-B432-C6165C59DF5C}"/>
              </a:ext>
            </a:extLst>
          </p:cNvPr>
          <p:cNvSpPr txBox="1"/>
          <p:nvPr/>
        </p:nvSpPr>
        <p:spPr>
          <a:xfrm>
            <a:off x="1205758" y="2800350"/>
            <a:ext cx="6625788" cy="646331"/>
          </a:xfrm>
          <a:prstGeom prst="rect">
            <a:avLst/>
          </a:prstGeom>
          <a:noFill/>
        </p:spPr>
        <p:txBody>
          <a:bodyPr wrap="none" rtlCol="0">
            <a:spAutoFit/>
          </a:bodyPr>
          <a:lstStyle/>
          <a:p>
            <a:r>
              <a:rPr lang="en-GB" sz="3600" i="1">
                <a:effectLst>
                  <a:outerShdw blurRad="38100" dist="38100" dir="2700000" algn="tl">
                    <a:srgbClr val="000000">
                      <a:alpha val="43137"/>
                    </a:srgbClr>
                  </a:outerShdw>
                </a:effectLst>
              </a:rPr>
              <a:t>‘Supporting your learning journey.’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293581" y="241831"/>
            <a:ext cx="697865" cy="692785"/>
            <a:chOff x="293581" y="241831"/>
            <a:chExt cx="697865" cy="692785"/>
          </a:xfrm>
        </p:grpSpPr>
        <p:sp>
          <p:nvSpPr>
            <p:cNvPr id="3" name="object 3"/>
            <p:cNvSpPr/>
            <p:nvPr/>
          </p:nvSpPr>
          <p:spPr>
            <a:xfrm>
              <a:off x="354984" y="241831"/>
              <a:ext cx="636270" cy="631825"/>
            </a:xfrm>
            <a:custGeom>
              <a:avLst/>
              <a:gdLst/>
              <a:ahLst/>
              <a:cxnLst/>
              <a:rect l="l" t="t" r="r" b="b"/>
              <a:pathLst>
                <a:path w="636269" h="631825">
                  <a:moveTo>
                    <a:pt x="345072" y="0"/>
                  </a:moveTo>
                  <a:lnTo>
                    <a:pt x="229779" y="0"/>
                  </a:lnTo>
                  <a:lnTo>
                    <a:pt x="229779" y="208158"/>
                  </a:lnTo>
                  <a:lnTo>
                    <a:pt x="81524" y="60943"/>
                  </a:lnTo>
                  <a:lnTo>
                    <a:pt x="0" y="141911"/>
                  </a:lnTo>
                  <a:lnTo>
                    <a:pt x="148246" y="289081"/>
                  </a:lnTo>
                  <a:lnTo>
                    <a:pt x="345072" y="289081"/>
                  </a:lnTo>
                  <a:lnTo>
                    <a:pt x="345072" y="484521"/>
                  </a:lnTo>
                  <a:lnTo>
                    <a:pt x="493286" y="631718"/>
                  </a:lnTo>
                  <a:lnTo>
                    <a:pt x="574829" y="550777"/>
                  </a:lnTo>
                  <a:lnTo>
                    <a:pt x="426569" y="403562"/>
                  </a:lnTo>
                  <a:lnTo>
                    <a:pt x="636205" y="403562"/>
                  </a:lnTo>
                  <a:lnTo>
                    <a:pt x="636205" y="289081"/>
                  </a:lnTo>
                  <a:lnTo>
                    <a:pt x="426569" y="289081"/>
                  </a:lnTo>
                  <a:lnTo>
                    <a:pt x="574829" y="141912"/>
                  </a:lnTo>
                  <a:lnTo>
                    <a:pt x="493286" y="60943"/>
                  </a:lnTo>
                  <a:lnTo>
                    <a:pt x="345072" y="208158"/>
                  </a:lnTo>
                  <a:lnTo>
                    <a:pt x="345072" y="0"/>
                  </a:lnTo>
                  <a:close/>
                </a:path>
              </a:pathLst>
            </a:custGeom>
            <a:solidFill>
              <a:srgbClr val="4F525F"/>
            </a:solidFill>
          </p:spPr>
          <p:txBody>
            <a:bodyPr wrap="square" lIns="0" tIns="0" rIns="0" bIns="0" rtlCol="0"/>
            <a:lstStyle/>
            <a:p>
              <a:endParaRPr/>
            </a:p>
          </p:txBody>
        </p:sp>
        <p:sp>
          <p:nvSpPr>
            <p:cNvPr id="4" name="object 4"/>
            <p:cNvSpPr/>
            <p:nvPr/>
          </p:nvSpPr>
          <p:spPr>
            <a:xfrm>
              <a:off x="293581" y="530913"/>
              <a:ext cx="407034" cy="403860"/>
            </a:xfrm>
            <a:custGeom>
              <a:avLst/>
              <a:gdLst/>
              <a:ahLst/>
              <a:cxnLst/>
              <a:rect l="l" t="t" r="r" b="b"/>
              <a:pathLst>
                <a:path w="407034" h="403859">
                  <a:moveTo>
                    <a:pt x="406476" y="0"/>
                  </a:moveTo>
                  <a:lnTo>
                    <a:pt x="372680" y="0"/>
                  </a:lnTo>
                  <a:lnTo>
                    <a:pt x="0" y="0"/>
                  </a:lnTo>
                  <a:lnTo>
                    <a:pt x="0" y="114480"/>
                  </a:lnTo>
                  <a:lnTo>
                    <a:pt x="209649" y="114480"/>
                  </a:lnTo>
                  <a:lnTo>
                    <a:pt x="61403" y="261696"/>
                  </a:lnTo>
                  <a:lnTo>
                    <a:pt x="142928" y="342637"/>
                  </a:lnTo>
                  <a:lnTo>
                    <a:pt x="291183" y="195439"/>
                  </a:lnTo>
                  <a:lnTo>
                    <a:pt x="291183" y="403612"/>
                  </a:lnTo>
                  <a:lnTo>
                    <a:pt x="406476" y="403612"/>
                  </a:lnTo>
                  <a:lnTo>
                    <a:pt x="406476" y="0"/>
                  </a:lnTo>
                  <a:close/>
                </a:path>
              </a:pathLst>
            </a:custGeom>
            <a:solidFill>
              <a:srgbClr val="E40055"/>
            </a:solidFill>
          </p:spPr>
          <p:txBody>
            <a:bodyPr wrap="square" lIns="0" tIns="0" rIns="0" bIns="0" rtlCol="0"/>
            <a:lstStyle/>
            <a:p>
              <a:endParaRPr/>
            </a:p>
          </p:txBody>
        </p:sp>
      </p:grpSp>
      <p:grpSp>
        <p:nvGrpSpPr>
          <p:cNvPr id="5" name="object 5"/>
          <p:cNvGrpSpPr/>
          <p:nvPr/>
        </p:nvGrpSpPr>
        <p:grpSpPr>
          <a:xfrm>
            <a:off x="1122782" y="297746"/>
            <a:ext cx="1040765" cy="236220"/>
            <a:chOff x="1122782" y="297746"/>
            <a:chExt cx="1040765" cy="236220"/>
          </a:xfrm>
        </p:grpSpPr>
        <p:pic>
          <p:nvPicPr>
            <p:cNvPr id="6" name="object 6"/>
            <p:cNvPicPr/>
            <p:nvPr/>
          </p:nvPicPr>
          <p:blipFill>
            <a:blip r:embed="rId2" cstate="print"/>
            <a:stretch>
              <a:fillRect/>
            </a:stretch>
          </p:blipFill>
          <p:spPr>
            <a:xfrm>
              <a:off x="1122782" y="297746"/>
              <a:ext cx="239333" cy="233990"/>
            </a:xfrm>
            <a:prstGeom prst="rect">
              <a:avLst/>
            </a:prstGeom>
          </p:spPr>
        </p:pic>
        <p:pic>
          <p:nvPicPr>
            <p:cNvPr id="7" name="object 7"/>
            <p:cNvPicPr/>
            <p:nvPr/>
          </p:nvPicPr>
          <p:blipFill>
            <a:blip r:embed="rId3" cstate="print"/>
            <a:stretch>
              <a:fillRect/>
            </a:stretch>
          </p:blipFill>
          <p:spPr>
            <a:xfrm>
              <a:off x="1386070" y="359010"/>
              <a:ext cx="168323" cy="174555"/>
            </a:xfrm>
            <a:prstGeom prst="rect">
              <a:avLst/>
            </a:prstGeom>
          </p:spPr>
        </p:pic>
        <p:pic>
          <p:nvPicPr>
            <p:cNvPr id="8" name="object 8"/>
            <p:cNvPicPr/>
            <p:nvPr/>
          </p:nvPicPr>
          <p:blipFill>
            <a:blip r:embed="rId4" cstate="print"/>
            <a:stretch>
              <a:fillRect/>
            </a:stretch>
          </p:blipFill>
          <p:spPr>
            <a:xfrm>
              <a:off x="1578336" y="320011"/>
              <a:ext cx="408451" cy="213645"/>
            </a:xfrm>
            <a:prstGeom prst="rect">
              <a:avLst/>
            </a:prstGeom>
          </p:spPr>
        </p:pic>
        <p:pic>
          <p:nvPicPr>
            <p:cNvPr id="9" name="object 9"/>
            <p:cNvPicPr/>
            <p:nvPr/>
          </p:nvPicPr>
          <p:blipFill>
            <a:blip r:embed="rId5" cstate="print"/>
            <a:stretch>
              <a:fillRect/>
            </a:stretch>
          </p:blipFill>
          <p:spPr>
            <a:xfrm>
              <a:off x="2006218" y="358918"/>
              <a:ext cx="157100" cy="172818"/>
            </a:xfrm>
            <a:prstGeom prst="rect">
              <a:avLst/>
            </a:prstGeom>
          </p:spPr>
        </p:pic>
      </p:grpSp>
      <p:grpSp>
        <p:nvGrpSpPr>
          <p:cNvPr id="10" name="object 10"/>
          <p:cNvGrpSpPr/>
          <p:nvPr/>
        </p:nvGrpSpPr>
        <p:grpSpPr>
          <a:xfrm>
            <a:off x="1109671" y="624775"/>
            <a:ext cx="1114425" cy="299085"/>
            <a:chOff x="1109671" y="624775"/>
            <a:chExt cx="1114425" cy="299085"/>
          </a:xfrm>
        </p:grpSpPr>
        <p:pic>
          <p:nvPicPr>
            <p:cNvPr id="11" name="object 11"/>
            <p:cNvPicPr/>
            <p:nvPr/>
          </p:nvPicPr>
          <p:blipFill>
            <a:blip r:embed="rId6" cstate="print"/>
            <a:stretch>
              <a:fillRect/>
            </a:stretch>
          </p:blipFill>
          <p:spPr>
            <a:xfrm>
              <a:off x="1109671" y="624775"/>
              <a:ext cx="407104" cy="237688"/>
            </a:xfrm>
            <a:prstGeom prst="rect">
              <a:avLst/>
            </a:prstGeom>
          </p:spPr>
        </p:pic>
        <p:sp>
          <p:nvSpPr>
            <p:cNvPr id="12" name="object 12"/>
            <p:cNvSpPr/>
            <p:nvPr/>
          </p:nvSpPr>
          <p:spPr>
            <a:xfrm>
              <a:off x="1538452" y="626617"/>
              <a:ext cx="119380" cy="234315"/>
            </a:xfrm>
            <a:custGeom>
              <a:avLst/>
              <a:gdLst/>
              <a:ahLst/>
              <a:cxnLst/>
              <a:rect l="l" t="t" r="r" b="b"/>
              <a:pathLst>
                <a:path w="119380" h="234315">
                  <a:moveTo>
                    <a:pt x="43014" y="0"/>
                  </a:moveTo>
                  <a:lnTo>
                    <a:pt x="0" y="0"/>
                  </a:lnTo>
                  <a:lnTo>
                    <a:pt x="0" y="233984"/>
                  </a:lnTo>
                  <a:lnTo>
                    <a:pt x="43014" y="233984"/>
                  </a:lnTo>
                  <a:lnTo>
                    <a:pt x="43014" y="0"/>
                  </a:lnTo>
                  <a:close/>
                </a:path>
                <a:path w="119380" h="234315">
                  <a:moveTo>
                    <a:pt x="118948" y="0"/>
                  </a:moveTo>
                  <a:lnTo>
                    <a:pt x="75933" y="0"/>
                  </a:lnTo>
                  <a:lnTo>
                    <a:pt x="75933" y="233984"/>
                  </a:lnTo>
                  <a:lnTo>
                    <a:pt x="118948" y="233984"/>
                  </a:lnTo>
                  <a:lnTo>
                    <a:pt x="118948" y="0"/>
                  </a:lnTo>
                  <a:close/>
                </a:path>
              </a:pathLst>
            </a:custGeom>
            <a:solidFill>
              <a:srgbClr val="4F525F"/>
            </a:solidFill>
          </p:spPr>
          <p:txBody>
            <a:bodyPr wrap="square" lIns="0" tIns="0" rIns="0" bIns="0" rtlCol="0"/>
            <a:lstStyle/>
            <a:p>
              <a:endParaRPr/>
            </a:p>
          </p:txBody>
        </p:sp>
        <p:pic>
          <p:nvPicPr>
            <p:cNvPr id="13" name="object 13"/>
            <p:cNvPicPr/>
            <p:nvPr/>
          </p:nvPicPr>
          <p:blipFill>
            <a:blip r:embed="rId7" cstate="print"/>
            <a:stretch>
              <a:fillRect/>
            </a:stretch>
          </p:blipFill>
          <p:spPr>
            <a:xfrm>
              <a:off x="1679459" y="687821"/>
              <a:ext cx="353095" cy="235919"/>
            </a:xfrm>
            <a:prstGeom prst="rect">
              <a:avLst/>
            </a:prstGeom>
          </p:spPr>
        </p:pic>
        <p:pic>
          <p:nvPicPr>
            <p:cNvPr id="14" name="object 14"/>
            <p:cNvPicPr/>
            <p:nvPr/>
          </p:nvPicPr>
          <p:blipFill>
            <a:blip r:embed="rId8" cstate="print"/>
            <a:stretch>
              <a:fillRect/>
            </a:stretch>
          </p:blipFill>
          <p:spPr>
            <a:xfrm>
              <a:off x="2055346" y="687913"/>
              <a:ext cx="168334" cy="174550"/>
            </a:xfrm>
            <a:prstGeom prst="rect">
              <a:avLst/>
            </a:prstGeom>
          </p:spPr>
        </p:pic>
      </p:grpSp>
      <p:sp>
        <p:nvSpPr>
          <p:cNvPr id="15" name="object 15"/>
          <p:cNvSpPr txBox="1"/>
          <p:nvPr/>
        </p:nvSpPr>
        <p:spPr>
          <a:xfrm>
            <a:off x="700615" y="1015097"/>
            <a:ext cx="3770066" cy="1748556"/>
          </a:xfrm>
          <a:prstGeom prst="rect">
            <a:avLst/>
          </a:prstGeom>
        </p:spPr>
        <p:txBody>
          <a:bodyPr vert="horz" wrap="square" lIns="0" tIns="12065" rIns="0" bIns="0" rtlCol="0" anchor="t">
            <a:spAutoFit/>
          </a:bodyPr>
          <a:lstStyle/>
          <a:p>
            <a:pPr marR="130175" algn="ctr">
              <a:lnSpc>
                <a:spcPct val="100000"/>
              </a:lnSpc>
              <a:spcBef>
                <a:spcPts val="95"/>
              </a:spcBef>
            </a:pPr>
            <a:endParaRPr lang="en-GB" sz="2800" b="1" spc="-20">
              <a:latin typeface="Calibri"/>
              <a:cs typeface="Calibri"/>
            </a:endParaRPr>
          </a:p>
          <a:p>
            <a:pPr marR="130175" algn="ctr">
              <a:lnSpc>
                <a:spcPct val="100000"/>
              </a:lnSpc>
              <a:spcBef>
                <a:spcPts val="95"/>
              </a:spcBef>
            </a:pPr>
            <a:endParaRPr lang="en-GB" sz="2800" b="1" spc="-20">
              <a:latin typeface="Calibri"/>
              <a:cs typeface="Calibri"/>
            </a:endParaRPr>
          </a:p>
          <a:p>
            <a:pPr marR="130175" algn="ctr">
              <a:lnSpc>
                <a:spcPct val="100000"/>
              </a:lnSpc>
              <a:spcBef>
                <a:spcPts val="95"/>
              </a:spcBef>
            </a:pPr>
            <a:r>
              <a:rPr lang="en-GB" sz="2800" b="1" spc="-20">
                <a:latin typeface="Calibri"/>
                <a:cs typeface="Calibri"/>
              </a:rPr>
              <a:t>Classroom Expectations</a:t>
            </a:r>
            <a:endParaRPr lang="en-US">
              <a:ea typeface="+mn-lt"/>
              <a:cs typeface="+mn-lt"/>
            </a:endParaRPr>
          </a:p>
          <a:p>
            <a:pPr marL="12700">
              <a:spcBef>
                <a:spcPts val="5"/>
              </a:spcBef>
            </a:pPr>
            <a:endParaRPr lang="en-US" sz="2800" spc="-45">
              <a:ea typeface="Calibri"/>
              <a:cs typeface="Calibri"/>
            </a:endParaRPr>
          </a:p>
        </p:txBody>
      </p:sp>
      <p:pic>
        <p:nvPicPr>
          <p:cNvPr id="19" name="Picture 18">
            <a:extLst>
              <a:ext uri="{FF2B5EF4-FFF2-40B4-BE49-F238E27FC236}">
                <a16:creationId xmlns:a16="http://schemas.microsoft.com/office/drawing/2014/main" id="{98FC5BAB-41B8-43E3-8DE9-C497EE91386B}"/>
              </a:ext>
            </a:extLst>
          </p:cNvPr>
          <p:cNvPicPr>
            <a:picLocks noChangeAspect="1"/>
          </p:cNvPicPr>
          <p:nvPr/>
        </p:nvPicPr>
        <p:blipFill>
          <a:blip r:embed="rId9"/>
          <a:stretch>
            <a:fillRect/>
          </a:stretch>
        </p:blipFill>
        <p:spPr>
          <a:xfrm>
            <a:off x="4490112" y="0"/>
            <a:ext cx="3340139" cy="5143500"/>
          </a:xfrm>
          <a:prstGeom prst="rect">
            <a:avLst/>
          </a:prstGeom>
        </p:spPr>
      </p:pic>
    </p:spTree>
    <p:extLst>
      <p:ext uri="{BB962C8B-B14F-4D97-AF65-F5344CB8AC3E}">
        <p14:creationId xmlns:p14="http://schemas.microsoft.com/office/powerpoint/2010/main" val="41029659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28244" y="385572"/>
            <a:ext cx="8514715" cy="530860"/>
          </a:xfrm>
          <a:prstGeom prst="rect">
            <a:avLst/>
          </a:prstGeom>
          <a:solidFill>
            <a:srgbClr val="E40055"/>
          </a:solidFill>
        </p:spPr>
        <p:txBody>
          <a:bodyPr vert="horz" wrap="square" lIns="0" tIns="1270" rIns="0" bIns="0" rtlCol="0">
            <a:spAutoFit/>
          </a:bodyPr>
          <a:lstStyle/>
          <a:p>
            <a:pPr marL="91440">
              <a:lnSpc>
                <a:spcPct val="100000"/>
              </a:lnSpc>
              <a:spcBef>
                <a:spcPts val="10"/>
              </a:spcBef>
            </a:pPr>
            <a:r>
              <a:rPr spc="-120">
                <a:solidFill>
                  <a:srgbClr val="FFFFFF"/>
                </a:solidFill>
              </a:rPr>
              <a:t>Th</a:t>
            </a:r>
            <a:r>
              <a:rPr spc="-5">
                <a:solidFill>
                  <a:srgbClr val="FFFFFF"/>
                </a:solidFill>
              </a:rPr>
              <a:t>e</a:t>
            </a:r>
            <a:r>
              <a:rPr spc="-245">
                <a:solidFill>
                  <a:srgbClr val="FFFFFF"/>
                </a:solidFill>
              </a:rPr>
              <a:t> </a:t>
            </a:r>
            <a:r>
              <a:rPr spc="-300">
                <a:solidFill>
                  <a:srgbClr val="FFFFFF"/>
                </a:solidFill>
              </a:rPr>
              <a:t>T</a:t>
            </a:r>
            <a:r>
              <a:rPr spc="-125">
                <a:solidFill>
                  <a:srgbClr val="FFFFFF"/>
                </a:solidFill>
              </a:rPr>
              <a:t>ea</a:t>
            </a:r>
            <a:r>
              <a:rPr spc="-5">
                <a:solidFill>
                  <a:srgbClr val="FFFFFF"/>
                </a:solidFill>
              </a:rPr>
              <a:t>m</a:t>
            </a:r>
          </a:p>
        </p:txBody>
      </p:sp>
      <p:sp>
        <p:nvSpPr>
          <p:cNvPr id="5" name="object 3">
            <a:extLst>
              <a:ext uri="{FF2B5EF4-FFF2-40B4-BE49-F238E27FC236}">
                <a16:creationId xmlns:a16="http://schemas.microsoft.com/office/drawing/2014/main" id="{FEF580D4-1C3E-46D0-A1A8-24A30757954B}"/>
              </a:ext>
            </a:extLst>
          </p:cNvPr>
          <p:cNvSpPr txBox="1"/>
          <p:nvPr/>
        </p:nvSpPr>
        <p:spPr>
          <a:xfrm>
            <a:off x="643305" y="1858639"/>
            <a:ext cx="2795563" cy="505267"/>
          </a:xfrm>
          <a:prstGeom prst="rect">
            <a:avLst/>
          </a:prstGeom>
        </p:spPr>
        <p:txBody>
          <a:bodyPr vert="horz" wrap="square" lIns="0" tIns="12700" rIns="0" bIns="0" rtlCol="0" anchor="t">
            <a:spAutoFit/>
          </a:bodyPr>
          <a:lstStyle/>
          <a:p>
            <a:pPr marL="12700">
              <a:spcBef>
                <a:spcPts val="100"/>
              </a:spcBef>
            </a:pPr>
            <a:r>
              <a:rPr lang="en-GB" b="1" spc="-5">
                <a:latin typeface="Calibri"/>
                <a:cs typeface="Calibri"/>
              </a:rPr>
              <a:t>Ebony Keane</a:t>
            </a:r>
            <a:endParaRPr lang="en-US"/>
          </a:p>
          <a:p>
            <a:pPr marL="12700" marR="5080">
              <a:lnSpc>
                <a:spcPct val="100000"/>
              </a:lnSpc>
              <a:spcBef>
                <a:spcPts val="25"/>
              </a:spcBef>
            </a:pPr>
            <a:r>
              <a:rPr lang="en-GB" sz="1400" spc="-5">
                <a:latin typeface="Calibri"/>
                <a:cs typeface="Calibri"/>
              </a:rPr>
              <a:t>Inclusive Learning Manager</a:t>
            </a:r>
            <a:endParaRPr lang="en-GB" sz="1400" spc="-5">
              <a:latin typeface="Calibri"/>
              <a:ea typeface="Calibri"/>
              <a:cs typeface="Calibri"/>
            </a:endParaRPr>
          </a:p>
        </p:txBody>
      </p:sp>
      <p:sp>
        <p:nvSpPr>
          <p:cNvPr id="6" name="object 4">
            <a:extLst>
              <a:ext uri="{FF2B5EF4-FFF2-40B4-BE49-F238E27FC236}">
                <a16:creationId xmlns:a16="http://schemas.microsoft.com/office/drawing/2014/main" id="{655F050B-DAB0-4888-B3D6-864932B98A96}"/>
              </a:ext>
            </a:extLst>
          </p:cNvPr>
          <p:cNvSpPr txBox="1"/>
          <p:nvPr/>
        </p:nvSpPr>
        <p:spPr>
          <a:xfrm>
            <a:off x="643305" y="2416332"/>
            <a:ext cx="2795563" cy="228268"/>
          </a:xfrm>
          <a:prstGeom prst="rect">
            <a:avLst/>
          </a:prstGeom>
        </p:spPr>
        <p:txBody>
          <a:bodyPr vert="horz" wrap="square" lIns="0" tIns="12700" rIns="0" bIns="0" rtlCol="0" anchor="t">
            <a:spAutoFit/>
          </a:bodyPr>
          <a:lstStyle/>
          <a:p>
            <a:pPr marL="12700">
              <a:lnSpc>
                <a:spcPct val="100000"/>
              </a:lnSpc>
              <a:spcBef>
                <a:spcPts val="100"/>
              </a:spcBef>
            </a:pPr>
            <a:r>
              <a:rPr lang="en-GB" sz="1400" spc="-5" err="1">
                <a:solidFill>
                  <a:srgbClr val="0462C1"/>
                </a:solidFill>
                <a:latin typeface="Calibri"/>
                <a:cs typeface="Calibri"/>
              </a:rPr>
              <a:t>Ebony.Keane</a:t>
            </a:r>
            <a:r>
              <a:rPr sz="1400" spc="-5">
                <a:solidFill>
                  <a:srgbClr val="0462C1"/>
                </a:solidFill>
                <a:latin typeface="Calibri"/>
                <a:cs typeface="Calibri"/>
                <a:hlinkClick r:id="rId2">
                  <a:extLst>
                    <a:ext uri="{A12FA001-AC4F-418D-AE19-62706E023703}">
                      <ahyp:hlinkClr xmlns:ahyp="http://schemas.microsoft.com/office/drawing/2018/hyperlinkcolor" val="tx"/>
                    </a:ext>
                  </a:extLst>
                </a:hlinkClick>
              </a:rPr>
              <a:t>@stcg.ac.uk</a:t>
            </a:r>
            <a:endParaRPr lang="en-US" sz="1400">
              <a:latin typeface="Calibri"/>
              <a:ea typeface="Calibri"/>
              <a:cs typeface="Calibri"/>
            </a:endParaRPr>
          </a:p>
        </p:txBody>
      </p:sp>
      <p:sp>
        <p:nvSpPr>
          <p:cNvPr id="7" name="object 3">
            <a:extLst>
              <a:ext uri="{FF2B5EF4-FFF2-40B4-BE49-F238E27FC236}">
                <a16:creationId xmlns:a16="http://schemas.microsoft.com/office/drawing/2014/main" id="{23F3F416-68DE-4F27-8E51-E4019A798926}"/>
              </a:ext>
            </a:extLst>
          </p:cNvPr>
          <p:cNvSpPr txBox="1"/>
          <p:nvPr/>
        </p:nvSpPr>
        <p:spPr>
          <a:xfrm>
            <a:off x="644055" y="2658660"/>
            <a:ext cx="2793776" cy="1151597"/>
          </a:xfrm>
          <a:prstGeom prst="rect">
            <a:avLst/>
          </a:prstGeom>
        </p:spPr>
        <p:txBody>
          <a:bodyPr vert="horz" wrap="square" lIns="0" tIns="12700" rIns="0" bIns="0" rtlCol="0" anchor="t">
            <a:spAutoFit/>
          </a:bodyPr>
          <a:lstStyle/>
          <a:p>
            <a:pPr marL="12700">
              <a:lnSpc>
                <a:spcPct val="100000"/>
              </a:lnSpc>
              <a:spcBef>
                <a:spcPts val="100"/>
              </a:spcBef>
            </a:pPr>
            <a:r>
              <a:rPr lang="en-GB" sz="1800" b="1" spc="-5">
                <a:latin typeface="Calibri"/>
                <a:cs typeface="Calibri"/>
              </a:rPr>
              <a:t>Carol Trusty</a:t>
            </a:r>
            <a:endParaRPr lang="en-US" sz="1800">
              <a:latin typeface="Calibri"/>
              <a:ea typeface="Calibri"/>
              <a:cs typeface="Calibri"/>
            </a:endParaRPr>
          </a:p>
          <a:p>
            <a:pPr marL="12700" marR="5080">
              <a:spcBef>
                <a:spcPts val="25"/>
              </a:spcBef>
            </a:pPr>
            <a:r>
              <a:rPr lang="en-GB" sz="1400" spc="-5">
                <a:latin typeface="Calibri"/>
                <a:cs typeface="Calibri"/>
              </a:rPr>
              <a:t>Progress Co-ordinator –Catering &amp; Hospitality, Hair and Beauty, Health and Social Care, Sciences</a:t>
            </a:r>
            <a:endParaRPr lang="en-GB" sz="1400" spc="-5">
              <a:latin typeface="Calibri"/>
              <a:ea typeface="Calibri"/>
              <a:cs typeface="Calibri"/>
            </a:endParaRPr>
          </a:p>
          <a:p>
            <a:pPr marL="12700" marR="5080">
              <a:spcBef>
                <a:spcPts val="25"/>
              </a:spcBef>
            </a:pPr>
            <a:endParaRPr lang="en-GB" sz="1400" spc="-5">
              <a:latin typeface="Calibri"/>
              <a:ea typeface="Calibri"/>
              <a:cs typeface="Calibri"/>
            </a:endParaRPr>
          </a:p>
        </p:txBody>
      </p:sp>
      <p:sp>
        <p:nvSpPr>
          <p:cNvPr id="8" name="object 4">
            <a:extLst>
              <a:ext uri="{FF2B5EF4-FFF2-40B4-BE49-F238E27FC236}">
                <a16:creationId xmlns:a16="http://schemas.microsoft.com/office/drawing/2014/main" id="{4EB90D7B-E60F-448E-94C7-CE1A02DEBC1F}"/>
              </a:ext>
            </a:extLst>
          </p:cNvPr>
          <p:cNvSpPr txBox="1"/>
          <p:nvPr/>
        </p:nvSpPr>
        <p:spPr>
          <a:xfrm>
            <a:off x="641553" y="3579482"/>
            <a:ext cx="2759642" cy="228268"/>
          </a:xfrm>
          <a:prstGeom prst="rect">
            <a:avLst/>
          </a:prstGeom>
        </p:spPr>
        <p:txBody>
          <a:bodyPr vert="horz" wrap="square" lIns="0" tIns="12700" rIns="0" bIns="0" rtlCol="0">
            <a:spAutoFit/>
          </a:bodyPr>
          <a:lstStyle/>
          <a:p>
            <a:pPr marL="12700">
              <a:lnSpc>
                <a:spcPct val="100000"/>
              </a:lnSpc>
              <a:spcBef>
                <a:spcPts val="100"/>
              </a:spcBef>
            </a:pPr>
            <a:r>
              <a:rPr lang="en-GB" sz="1400" spc="-5">
                <a:solidFill>
                  <a:srgbClr val="0462C1"/>
                </a:solidFill>
                <a:latin typeface="Calibri"/>
                <a:cs typeface="Calibri"/>
                <a:hlinkClick r:id="rId3"/>
              </a:rPr>
              <a:t>carol</a:t>
            </a:r>
            <a:r>
              <a:rPr sz="1400" spc="-5">
                <a:solidFill>
                  <a:srgbClr val="0462C1"/>
                </a:solidFill>
                <a:latin typeface="Calibri"/>
                <a:cs typeface="Calibri"/>
                <a:hlinkClick r:id="rId3"/>
              </a:rPr>
              <a:t>.</a:t>
            </a:r>
            <a:r>
              <a:rPr lang="en-GB" sz="1400" spc="-5">
                <a:solidFill>
                  <a:srgbClr val="0462C1"/>
                </a:solidFill>
                <a:latin typeface="Calibri"/>
                <a:cs typeface="Calibri"/>
                <a:hlinkClick r:id="rId3"/>
              </a:rPr>
              <a:t>trusty</a:t>
            </a:r>
            <a:r>
              <a:rPr sz="1400" spc="-5">
                <a:solidFill>
                  <a:srgbClr val="0462C1"/>
                </a:solidFill>
                <a:latin typeface="Calibri"/>
                <a:cs typeface="Calibri"/>
                <a:hlinkClick r:id="rId3"/>
              </a:rPr>
              <a:t>@stcg.ac.uk</a:t>
            </a:r>
            <a:endParaRPr sz="1400">
              <a:latin typeface="Calibri"/>
              <a:cs typeface="Calibri"/>
            </a:endParaRPr>
          </a:p>
        </p:txBody>
      </p:sp>
      <p:sp>
        <p:nvSpPr>
          <p:cNvPr id="9" name="object 3">
            <a:extLst>
              <a:ext uri="{FF2B5EF4-FFF2-40B4-BE49-F238E27FC236}">
                <a16:creationId xmlns:a16="http://schemas.microsoft.com/office/drawing/2014/main" id="{E5EA9FF5-D227-4D95-B968-8C2DF5804D7C}"/>
              </a:ext>
            </a:extLst>
          </p:cNvPr>
          <p:cNvSpPr txBox="1"/>
          <p:nvPr/>
        </p:nvSpPr>
        <p:spPr>
          <a:xfrm>
            <a:off x="643520" y="3906202"/>
            <a:ext cx="3507530" cy="720710"/>
          </a:xfrm>
          <a:prstGeom prst="rect">
            <a:avLst/>
          </a:prstGeom>
        </p:spPr>
        <p:txBody>
          <a:bodyPr vert="horz" wrap="square" lIns="0" tIns="12700" rIns="0" bIns="0" rtlCol="0" anchor="t">
            <a:spAutoFit/>
          </a:bodyPr>
          <a:lstStyle/>
          <a:p>
            <a:pPr marL="12700">
              <a:spcBef>
                <a:spcPts val="100"/>
              </a:spcBef>
            </a:pPr>
            <a:r>
              <a:rPr lang="en-GB" b="1" spc="-5">
                <a:latin typeface="Calibri"/>
                <a:cs typeface="Calibri"/>
              </a:rPr>
              <a:t>Louise Hart</a:t>
            </a:r>
            <a:endParaRPr sz="1800">
              <a:latin typeface="Calibri"/>
              <a:cs typeface="Calibri"/>
            </a:endParaRPr>
          </a:p>
          <a:p>
            <a:pPr marL="12700" marR="5080">
              <a:spcBef>
                <a:spcPts val="25"/>
              </a:spcBef>
            </a:pPr>
            <a:r>
              <a:rPr lang="en-GB" sz="1400" spc="-5">
                <a:latin typeface="Calibri"/>
                <a:cs typeface="Calibri"/>
              </a:rPr>
              <a:t>Progress Co-ordinator - Business IT, Electrical Installation, Engineering</a:t>
            </a:r>
            <a:endParaRPr lang="en-GB" sz="1400" spc="-5">
              <a:latin typeface="Calibri"/>
              <a:ea typeface="Calibri"/>
              <a:cs typeface="Calibri"/>
            </a:endParaRPr>
          </a:p>
        </p:txBody>
      </p:sp>
      <p:sp>
        <p:nvSpPr>
          <p:cNvPr id="10" name="object 4">
            <a:extLst>
              <a:ext uri="{FF2B5EF4-FFF2-40B4-BE49-F238E27FC236}">
                <a16:creationId xmlns:a16="http://schemas.microsoft.com/office/drawing/2014/main" id="{00341076-8C69-4C35-A70A-EC7277126F37}"/>
              </a:ext>
            </a:extLst>
          </p:cNvPr>
          <p:cNvSpPr txBox="1"/>
          <p:nvPr/>
        </p:nvSpPr>
        <p:spPr>
          <a:xfrm>
            <a:off x="643522" y="4620261"/>
            <a:ext cx="2614712" cy="228268"/>
          </a:xfrm>
          <a:prstGeom prst="rect">
            <a:avLst/>
          </a:prstGeom>
        </p:spPr>
        <p:txBody>
          <a:bodyPr vert="horz" wrap="square" lIns="0" tIns="12700" rIns="0" bIns="0" rtlCol="0" anchor="t">
            <a:spAutoFit/>
          </a:bodyPr>
          <a:lstStyle/>
          <a:p>
            <a:pPr marL="12700">
              <a:lnSpc>
                <a:spcPct val="100000"/>
              </a:lnSpc>
              <a:spcBef>
                <a:spcPts val="100"/>
              </a:spcBef>
            </a:pPr>
            <a:r>
              <a:rPr lang="en-GB" sz="1400" spc="-5" err="1">
                <a:solidFill>
                  <a:srgbClr val="0462C1"/>
                </a:solidFill>
                <a:latin typeface="Calibri"/>
                <a:cs typeface="Calibri"/>
              </a:rPr>
              <a:t>Louise.Hart</a:t>
            </a:r>
            <a:r>
              <a:rPr sz="1400" spc="-5">
                <a:solidFill>
                  <a:srgbClr val="0462C1"/>
                </a:solidFill>
                <a:latin typeface="Calibri"/>
                <a:cs typeface="Calibri"/>
                <a:hlinkClick r:id="rId4">
                  <a:extLst>
                    <a:ext uri="{A12FA001-AC4F-418D-AE19-62706E023703}">
                      <ahyp:hlinkClr xmlns:ahyp="http://schemas.microsoft.com/office/drawing/2018/hyperlinkcolor" val="tx"/>
                    </a:ext>
                  </a:extLst>
                </a:hlinkClick>
              </a:rPr>
              <a:t>@stcg.ac.uk</a:t>
            </a:r>
            <a:endParaRPr lang="en-US" sz="1400">
              <a:latin typeface="Calibri"/>
              <a:ea typeface="Calibri"/>
              <a:cs typeface="Calibri"/>
            </a:endParaRPr>
          </a:p>
        </p:txBody>
      </p:sp>
      <p:sp>
        <p:nvSpPr>
          <p:cNvPr id="11" name="object 3">
            <a:extLst>
              <a:ext uri="{FF2B5EF4-FFF2-40B4-BE49-F238E27FC236}">
                <a16:creationId xmlns:a16="http://schemas.microsoft.com/office/drawing/2014/main" id="{25F6E612-5175-48DB-B706-CBA6E03F3663}"/>
              </a:ext>
            </a:extLst>
          </p:cNvPr>
          <p:cNvSpPr txBox="1"/>
          <p:nvPr/>
        </p:nvSpPr>
        <p:spPr>
          <a:xfrm>
            <a:off x="4892923" y="1062419"/>
            <a:ext cx="3110617" cy="505267"/>
          </a:xfrm>
          <a:prstGeom prst="rect">
            <a:avLst/>
          </a:prstGeom>
        </p:spPr>
        <p:txBody>
          <a:bodyPr vert="horz" wrap="square" lIns="0" tIns="12700" rIns="0" bIns="0" rtlCol="0" anchor="t">
            <a:spAutoFit/>
          </a:bodyPr>
          <a:lstStyle/>
          <a:p>
            <a:pPr marL="12700">
              <a:spcBef>
                <a:spcPts val="100"/>
              </a:spcBef>
            </a:pPr>
            <a:r>
              <a:rPr lang="en-GB" b="1" spc="-5">
                <a:latin typeface="Calibri"/>
                <a:cs typeface="Calibri"/>
              </a:rPr>
              <a:t>Pratibha Patel</a:t>
            </a:r>
            <a:endParaRPr lang="en-US"/>
          </a:p>
          <a:p>
            <a:pPr marL="12700" marR="5080">
              <a:lnSpc>
                <a:spcPct val="100000"/>
              </a:lnSpc>
              <a:spcBef>
                <a:spcPts val="25"/>
              </a:spcBef>
            </a:pPr>
            <a:r>
              <a:rPr lang="en-GB" sz="1400" spc="-5">
                <a:latin typeface="Calibri"/>
                <a:cs typeface="Calibri"/>
              </a:rPr>
              <a:t>Specialist Tutor (EAA)</a:t>
            </a:r>
            <a:endParaRPr lang="en-GB" sz="1400" spc="-5">
              <a:latin typeface="Calibri"/>
              <a:ea typeface="Calibri"/>
              <a:cs typeface="Calibri"/>
            </a:endParaRPr>
          </a:p>
        </p:txBody>
      </p:sp>
      <p:sp>
        <p:nvSpPr>
          <p:cNvPr id="12" name="object 4">
            <a:extLst>
              <a:ext uri="{FF2B5EF4-FFF2-40B4-BE49-F238E27FC236}">
                <a16:creationId xmlns:a16="http://schemas.microsoft.com/office/drawing/2014/main" id="{BE85F15D-6AF5-4090-AC64-18975274268D}"/>
              </a:ext>
            </a:extLst>
          </p:cNvPr>
          <p:cNvSpPr txBox="1"/>
          <p:nvPr/>
        </p:nvSpPr>
        <p:spPr>
          <a:xfrm>
            <a:off x="4922228" y="1571501"/>
            <a:ext cx="3029216" cy="228268"/>
          </a:xfrm>
          <a:prstGeom prst="rect">
            <a:avLst/>
          </a:prstGeom>
        </p:spPr>
        <p:txBody>
          <a:bodyPr vert="horz" wrap="square" lIns="0" tIns="12700" rIns="0" bIns="0" rtlCol="0" anchor="t">
            <a:spAutoFit/>
          </a:bodyPr>
          <a:lstStyle/>
          <a:p>
            <a:pPr marL="12700">
              <a:lnSpc>
                <a:spcPct val="100000"/>
              </a:lnSpc>
              <a:spcBef>
                <a:spcPts val="100"/>
              </a:spcBef>
            </a:pPr>
            <a:r>
              <a:rPr lang="en-GB" sz="1400" spc="-5">
                <a:solidFill>
                  <a:srgbClr val="1775E8"/>
                </a:solidFill>
                <a:latin typeface="Calibri"/>
                <a:cs typeface="Calibri"/>
                <a:hlinkClick r:id="rId5">
                  <a:extLst>
                    <a:ext uri="{A12FA001-AC4F-418D-AE19-62706E023703}">
                      <ahyp:hlinkClr xmlns:ahyp="http://schemas.microsoft.com/office/drawing/2018/hyperlinkcolor" val="tx"/>
                    </a:ext>
                  </a:extLst>
                </a:hlinkClick>
              </a:rPr>
              <a:t>Pratibha.patel@</a:t>
            </a:r>
            <a:r>
              <a:rPr sz="1400" spc="-5">
                <a:solidFill>
                  <a:srgbClr val="1775E8"/>
                </a:solidFill>
                <a:latin typeface="Calibri"/>
                <a:cs typeface="Calibri"/>
                <a:hlinkClick r:id="rId5">
                  <a:extLst>
                    <a:ext uri="{A12FA001-AC4F-418D-AE19-62706E023703}">
                      <ahyp:hlinkClr xmlns:ahyp="http://schemas.microsoft.com/office/drawing/2018/hyperlinkcolor" val="tx"/>
                    </a:ext>
                  </a:extLst>
                </a:hlinkClick>
              </a:rPr>
              <a:t>stcg.ac.uk</a:t>
            </a:r>
            <a:endParaRPr sz="1400">
              <a:solidFill>
                <a:srgbClr val="1775E8"/>
              </a:solidFill>
              <a:latin typeface="Calibri"/>
              <a:cs typeface="Calibri"/>
              <a:hlinkClick r:id="rId5">
                <a:extLst>
                  <a:ext uri="{A12FA001-AC4F-418D-AE19-62706E023703}">
                    <ahyp:hlinkClr xmlns:ahyp="http://schemas.microsoft.com/office/drawing/2018/hyperlinkcolor" val="tx"/>
                  </a:ext>
                </a:extLst>
              </a:hlinkClick>
            </a:endParaRPr>
          </a:p>
        </p:txBody>
      </p:sp>
      <p:sp>
        <p:nvSpPr>
          <p:cNvPr id="2" name="TextBox 1">
            <a:extLst>
              <a:ext uri="{FF2B5EF4-FFF2-40B4-BE49-F238E27FC236}">
                <a16:creationId xmlns:a16="http://schemas.microsoft.com/office/drawing/2014/main" id="{B0E15461-63EA-C468-1521-D9D92371CDFE}"/>
              </a:ext>
            </a:extLst>
          </p:cNvPr>
          <p:cNvSpPr txBox="1"/>
          <p:nvPr/>
        </p:nvSpPr>
        <p:spPr>
          <a:xfrm>
            <a:off x="4894386" y="2010747"/>
            <a:ext cx="3084632" cy="8002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a:ea typeface="Calibri"/>
                <a:cs typeface="Calibri"/>
              </a:rPr>
              <a:t>Lovina Lansana</a:t>
            </a:r>
          </a:p>
          <a:p>
            <a:r>
              <a:rPr lang="en-GB" sz="1400">
                <a:ea typeface="Calibri"/>
                <a:cs typeface="Calibri"/>
              </a:rPr>
              <a:t>Inclusive Learning Officer </a:t>
            </a:r>
          </a:p>
          <a:p>
            <a:r>
              <a:rPr lang="en-GB" sz="1400">
                <a:ea typeface="Calibri"/>
                <a:cs typeface="Calibri"/>
                <a:hlinkClick r:id="rId6"/>
              </a:rPr>
              <a:t>Lovina.lansana@stcg.ac.uk</a:t>
            </a:r>
            <a:r>
              <a:rPr lang="en-GB" sz="1400">
                <a:ea typeface="Calibri"/>
                <a:cs typeface="Calibri"/>
              </a:rPr>
              <a:t> </a:t>
            </a:r>
          </a:p>
        </p:txBody>
      </p:sp>
      <p:sp>
        <p:nvSpPr>
          <p:cNvPr id="4" name="TextBox 3">
            <a:extLst>
              <a:ext uri="{FF2B5EF4-FFF2-40B4-BE49-F238E27FC236}">
                <a16:creationId xmlns:a16="http://schemas.microsoft.com/office/drawing/2014/main" id="{9466F162-AA41-5E79-6206-04566F56B295}"/>
              </a:ext>
            </a:extLst>
          </p:cNvPr>
          <p:cNvSpPr txBox="1"/>
          <p:nvPr/>
        </p:nvSpPr>
        <p:spPr>
          <a:xfrm>
            <a:off x="600809" y="1062403"/>
            <a:ext cx="2315306" cy="8002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a:ea typeface="Calibri"/>
                <a:cs typeface="Calibri"/>
              </a:rPr>
              <a:t>Adam </a:t>
            </a:r>
            <a:r>
              <a:rPr lang="en-GB" b="1" err="1">
                <a:ea typeface="Calibri"/>
                <a:cs typeface="Calibri"/>
              </a:rPr>
              <a:t>Pearless</a:t>
            </a:r>
            <a:endParaRPr lang="en-GB" b="1">
              <a:ea typeface="Calibri"/>
              <a:cs typeface="Calibri"/>
            </a:endParaRPr>
          </a:p>
          <a:p>
            <a:r>
              <a:rPr lang="en-GB" sz="1400">
                <a:ea typeface="Calibri"/>
                <a:cs typeface="Calibri"/>
              </a:rPr>
              <a:t>Head of Inclusive Learning</a:t>
            </a:r>
          </a:p>
          <a:p>
            <a:r>
              <a:rPr lang="en-GB" sz="1400">
                <a:ea typeface="Calibri"/>
                <a:cs typeface="Calibri"/>
                <a:hlinkClick r:id="rId7"/>
              </a:rPr>
              <a:t>Adam.Pearless@stcg.ac.uk</a:t>
            </a:r>
            <a:r>
              <a:rPr lang="en-GB" sz="1400">
                <a:ea typeface="Calibri"/>
                <a:cs typeface="Calibri"/>
              </a:rPr>
              <a: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25524" y="516763"/>
            <a:ext cx="4456075" cy="382797"/>
          </a:xfrm>
          <a:prstGeom prst="rect">
            <a:avLst/>
          </a:prstGeom>
        </p:spPr>
        <p:txBody>
          <a:bodyPr vert="horz" wrap="square" lIns="0" tIns="13335" rIns="0" bIns="0" rtlCol="0">
            <a:spAutoFit/>
          </a:bodyPr>
          <a:lstStyle/>
          <a:p>
            <a:pPr marL="12700">
              <a:lnSpc>
                <a:spcPct val="100000"/>
              </a:lnSpc>
              <a:spcBef>
                <a:spcPts val="105"/>
              </a:spcBef>
            </a:pPr>
            <a:r>
              <a:rPr spc="-35">
                <a:solidFill>
                  <a:srgbClr val="FFFFFF"/>
                </a:solidFill>
              </a:rPr>
              <a:t>W</a:t>
            </a:r>
            <a:r>
              <a:rPr spc="-40">
                <a:solidFill>
                  <a:srgbClr val="FFFFFF"/>
                </a:solidFill>
              </a:rPr>
              <a:t>h</a:t>
            </a:r>
            <a:r>
              <a:rPr spc="-35">
                <a:solidFill>
                  <a:srgbClr val="FFFFFF"/>
                </a:solidFill>
              </a:rPr>
              <a:t>a</a:t>
            </a:r>
            <a:r>
              <a:rPr>
                <a:solidFill>
                  <a:srgbClr val="FFFFFF"/>
                </a:solidFill>
              </a:rPr>
              <a:t>t</a:t>
            </a:r>
            <a:r>
              <a:rPr spc="-120">
                <a:solidFill>
                  <a:srgbClr val="FFFFFF"/>
                </a:solidFill>
              </a:rPr>
              <a:t> </a:t>
            </a:r>
            <a:r>
              <a:rPr spc="-35">
                <a:solidFill>
                  <a:srgbClr val="FFFFFF"/>
                </a:solidFill>
              </a:rPr>
              <a:t>s</a:t>
            </a:r>
            <a:r>
              <a:rPr spc="-40">
                <a:solidFill>
                  <a:srgbClr val="FFFFFF"/>
                </a:solidFill>
              </a:rPr>
              <a:t>uppor</a:t>
            </a:r>
            <a:r>
              <a:rPr>
                <a:solidFill>
                  <a:srgbClr val="FFFFFF"/>
                </a:solidFill>
              </a:rPr>
              <a:t>t</a:t>
            </a:r>
            <a:r>
              <a:rPr spc="-120">
                <a:solidFill>
                  <a:srgbClr val="FFFFFF"/>
                </a:solidFill>
              </a:rPr>
              <a:t> </a:t>
            </a:r>
            <a:r>
              <a:rPr spc="-45">
                <a:solidFill>
                  <a:srgbClr val="FFFFFF"/>
                </a:solidFill>
              </a:rPr>
              <a:t>i</a:t>
            </a:r>
            <a:r>
              <a:rPr>
                <a:solidFill>
                  <a:srgbClr val="FFFFFF"/>
                </a:solidFill>
              </a:rPr>
              <a:t>s</a:t>
            </a:r>
            <a:r>
              <a:rPr spc="-90">
                <a:solidFill>
                  <a:srgbClr val="FFFFFF"/>
                </a:solidFill>
              </a:rPr>
              <a:t> </a:t>
            </a:r>
            <a:r>
              <a:rPr spc="-35">
                <a:solidFill>
                  <a:srgbClr val="FFFFFF"/>
                </a:solidFill>
              </a:rPr>
              <a:t>a</a:t>
            </a:r>
            <a:r>
              <a:rPr spc="-60">
                <a:solidFill>
                  <a:srgbClr val="FFFFFF"/>
                </a:solidFill>
              </a:rPr>
              <a:t>v</a:t>
            </a:r>
            <a:r>
              <a:rPr spc="-35">
                <a:solidFill>
                  <a:srgbClr val="FFFFFF"/>
                </a:solidFill>
              </a:rPr>
              <a:t>a</a:t>
            </a:r>
            <a:r>
              <a:rPr spc="-45">
                <a:solidFill>
                  <a:srgbClr val="FFFFFF"/>
                </a:solidFill>
              </a:rPr>
              <a:t>il</a:t>
            </a:r>
            <a:r>
              <a:rPr spc="-35">
                <a:solidFill>
                  <a:srgbClr val="FFFFFF"/>
                </a:solidFill>
              </a:rPr>
              <a:t>a</a:t>
            </a:r>
            <a:r>
              <a:rPr spc="-40">
                <a:solidFill>
                  <a:srgbClr val="FFFFFF"/>
                </a:solidFill>
              </a:rPr>
              <a:t>b</a:t>
            </a:r>
            <a:r>
              <a:rPr spc="-45">
                <a:solidFill>
                  <a:srgbClr val="FFFFFF"/>
                </a:solidFill>
              </a:rPr>
              <a:t>l</a:t>
            </a:r>
            <a:r>
              <a:rPr spc="-35">
                <a:solidFill>
                  <a:srgbClr val="FFFFFF"/>
                </a:solidFill>
              </a:rPr>
              <a:t>e</a:t>
            </a:r>
            <a:r>
              <a:rPr>
                <a:solidFill>
                  <a:srgbClr val="FFFFFF"/>
                </a:solidFill>
              </a:rPr>
              <a:t>?</a:t>
            </a:r>
            <a:endParaRPr/>
          </a:p>
        </p:txBody>
      </p:sp>
      <p:sp>
        <p:nvSpPr>
          <p:cNvPr id="4" name="object 3">
            <a:extLst>
              <a:ext uri="{FF2B5EF4-FFF2-40B4-BE49-F238E27FC236}">
                <a16:creationId xmlns:a16="http://schemas.microsoft.com/office/drawing/2014/main" id="{3B062C6D-CE12-482C-AEF6-9B2E59832FE6}"/>
              </a:ext>
            </a:extLst>
          </p:cNvPr>
          <p:cNvSpPr txBox="1"/>
          <p:nvPr/>
        </p:nvSpPr>
        <p:spPr>
          <a:xfrm>
            <a:off x="651560" y="1276350"/>
            <a:ext cx="7840879" cy="1617109"/>
          </a:xfrm>
          <a:prstGeom prst="rect">
            <a:avLst/>
          </a:prstGeom>
        </p:spPr>
        <p:txBody>
          <a:bodyPr vert="horz" wrap="square" lIns="0" tIns="39370" rIns="0" bIns="0" rtlCol="0">
            <a:spAutoFit/>
          </a:bodyPr>
          <a:lstStyle/>
          <a:p>
            <a:pPr marL="12700" marR="5080">
              <a:lnSpc>
                <a:spcPts val="1730"/>
              </a:lnSpc>
              <a:spcBef>
                <a:spcPts val="310"/>
              </a:spcBef>
            </a:pPr>
            <a:r>
              <a:rPr spc="-50">
                <a:solidFill>
                  <a:srgbClr val="090909"/>
                </a:solidFill>
                <a:cs typeface="Calibri"/>
              </a:rPr>
              <a:t>We</a:t>
            </a:r>
            <a:r>
              <a:rPr spc="-20">
                <a:solidFill>
                  <a:srgbClr val="090909"/>
                </a:solidFill>
                <a:cs typeface="Calibri"/>
              </a:rPr>
              <a:t> </a:t>
            </a:r>
            <a:r>
              <a:rPr spc="-35">
                <a:solidFill>
                  <a:srgbClr val="090909"/>
                </a:solidFill>
                <a:cs typeface="Calibri"/>
              </a:rPr>
              <a:t>encourage</a:t>
            </a:r>
            <a:r>
              <a:rPr spc="10">
                <a:solidFill>
                  <a:srgbClr val="090909"/>
                </a:solidFill>
                <a:cs typeface="Calibri"/>
              </a:rPr>
              <a:t> </a:t>
            </a:r>
            <a:r>
              <a:rPr spc="-30">
                <a:solidFill>
                  <a:srgbClr val="090909"/>
                </a:solidFill>
                <a:cs typeface="Calibri"/>
              </a:rPr>
              <a:t>learners</a:t>
            </a:r>
            <a:r>
              <a:rPr spc="10">
                <a:solidFill>
                  <a:srgbClr val="090909"/>
                </a:solidFill>
                <a:cs typeface="Calibri"/>
              </a:rPr>
              <a:t> </a:t>
            </a:r>
            <a:r>
              <a:rPr spc="-20">
                <a:solidFill>
                  <a:srgbClr val="090909"/>
                </a:solidFill>
                <a:cs typeface="Calibri"/>
              </a:rPr>
              <a:t>to</a:t>
            </a:r>
            <a:r>
              <a:rPr spc="-35">
                <a:solidFill>
                  <a:srgbClr val="090909"/>
                </a:solidFill>
                <a:cs typeface="Calibri"/>
              </a:rPr>
              <a:t> </a:t>
            </a:r>
            <a:r>
              <a:rPr spc="-25">
                <a:solidFill>
                  <a:srgbClr val="090909"/>
                </a:solidFill>
                <a:cs typeface="Calibri"/>
              </a:rPr>
              <a:t>disclose</a:t>
            </a:r>
            <a:r>
              <a:rPr spc="-5">
                <a:solidFill>
                  <a:srgbClr val="090909"/>
                </a:solidFill>
                <a:cs typeface="Calibri"/>
              </a:rPr>
              <a:t> a</a:t>
            </a:r>
            <a:r>
              <a:rPr spc="-25">
                <a:solidFill>
                  <a:srgbClr val="090909"/>
                </a:solidFill>
                <a:cs typeface="Calibri"/>
              </a:rPr>
              <a:t> learning</a:t>
            </a:r>
            <a:r>
              <a:rPr spc="-15">
                <a:solidFill>
                  <a:srgbClr val="090909"/>
                </a:solidFill>
                <a:cs typeface="Calibri"/>
              </a:rPr>
              <a:t> </a:t>
            </a:r>
            <a:r>
              <a:rPr spc="-35">
                <a:solidFill>
                  <a:srgbClr val="090909"/>
                </a:solidFill>
                <a:cs typeface="Calibri"/>
              </a:rPr>
              <a:t>difficulty,</a:t>
            </a:r>
            <a:r>
              <a:rPr spc="-45">
                <a:solidFill>
                  <a:srgbClr val="090909"/>
                </a:solidFill>
                <a:cs typeface="Calibri"/>
              </a:rPr>
              <a:t> </a:t>
            </a:r>
            <a:r>
              <a:rPr spc="-25">
                <a:solidFill>
                  <a:srgbClr val="090909"/>
                </a:solidFill>
                <a:cs typeface="Calibri"/>
              </a:rPr>
              <a:t>disability</a:t>
            </a:r>
            <a:r>
              <a:rPr spc="-50">
                <a:solidFill>
                  <a:srgbClr val="090909"/>
                </a:solidFill>
                <a:cs typeface="Calibri"/>
              </a:rPr>
              <a:t> </a:t>
            </a:r>
            <a:r>
              <a:rPr spc="-20">
                <a:solidFill>
                  <a:srgbClr val="090909"/>
                </a:solidFill>
                <a:cs typeface="Calibri"/>
              </a:rPr>
              <a:t>or</a:t>
            </a:r>
            <a:r>
              <a:rPr spc="-15">
                <a:solidFill>
                  <a:srgbClr val="090909"/>
                </a:solidFill>
                <a:cs typeface="Calibri"/>
              </a:rPr>
              <a:t> </a:t>
            </a:r>
            <a:r>
              <a:rPr spc="-25">
                <a:solidFill>
                  <a:srgbClr val="090909"/>
                </a:solidFill>
                <a:cs typeface="Calibri"/>
              </a:rPr>
              <a:t>health </a:t>
            </a:r>
            <a:r>
              <a:rPr spc="-345">
                <a:solidFill>
                  <a:srgbClr val="090909"/>
                </a:solidFill>
                <a:cs typeface="Calibri"/>
              </a:rPr>
              <a:t> </a:t>
            </a:r>
            <a:r>
              <a:rPr spc="-25">
                <a:solidFill>
                  <a:srgbClr val="090909"/>
                </a:solidFill>
                <a:cs typeface="Calibri"/>
              </a:rPr>
              <a:t>condition</a:t>
            </a:r>
            <a:r>
              <a:rPr spc="-20">
                <a:solidFill>
                  <a:srgbClr val="090909"/>
                </a:solidFill>
                <a:cs typeface="Calibri"/>
              </a:rPr>
              <a:t> on</a:t>
            </a:r>
            <a:r>
              <a:rPr spc="-25">
                <a:solidFill>
                  <a:srgbClr val="090909"/>
                </a:solidFill>
                <a:cs typeface="Calibri"/>
              </a:rPr>
              <a:t> </a:t>
            </a:r>
            <a:r>
              <a:rPr lang="en-GB" spc="-20">
                <a:solidFill>
                  <a:srgbClr val="090909"/>
                </a:solidFill>
                <a:cs typeface="Calibri"/>
              </a:rPr>
              <a:t>application</a:t>
            </a:r>
            <a:r>
              <a:rPr spc="-35">
                <a:solidFill>
                  <a:srgbClr val="090909"/>
                </a:solidFill>
                <a:cs typeface="Calibri"/>
              </a:rPr>
              <a:t>.</a:t>
            </a:r>
            <a:r>
              <a:rPr>
                <a:solidFill>
                  <a:srgbClr val="090909"/>
                </a:solidFill>
                <a:cs typeface="Calibri"/>
              </a:rPr>
              <a:t> </a:t>
            </a:r>
            <a:r>
              <a:rPr spc="-50">
                <a:solidFill>
                  <a:srgbClr val="090909"/>
                </a:solidFill>
                <a:cs typeface="Calibri"/>
              </a:rPr>
              <a:t>We</a:t>
            </a:r>
            <a:r>
              <a:rPr spc="-30">
                <a:solidFill>
                  <a:srgbClr val="090909"/>
                </a:solidFill>
                <a:cs typeface="Calibri"/>
              </a:rPr>
              <a:t> </a:t>
            </a:r>
            <a:r>
              <a:rPr lang="en-GB" spc="-30">
                <a:solidFill>
                  <a:srgbClr val="090909"/>
                </a:solidFill>
                <a:cs typeface="Calibri"/>
              </a:rPr>
              <a:t>may recommend the below once your </a:t>
            </a:r>
            <a:r>
              <a:rPr lang="en-GB" spc="-25">
                <a:solidFill>
                  <a:srgbClr val="090909"/>
                </a:solidFill>
                <a:cs typeface="Calibri"/>
              </a:rPr>
              <a:t>needs</a:t>
            </a:r>
            <a:r>
              <a:rPr spc="-20">
                <a:solidFill>
                  <a:srgbClr val="090909"/>
                </a:solidFill>
                <a:cs typeface="Calibri"/>
              </a:rPr>
              <a:t> </a:t>
            </a:r>
            <a:r>
              <a:rPr lang="en-GB" spc="-20">
                <a:solidFill>
                  <a:srgbClr val="090909"/>
                </a:solidFill>
                <a:cs typeface="Calibri"/>
              </a:rPr>
              <a:t>are assessed</a:t>
            </a:r>
            <a:r>
              <a:rPr spc="-30">
                <a:solidFill>
                  <a:srgbClr val="090909"/>
                </a:solidFill>
                <a:cs typeface="Calibri"/>
              </a:rPr>
              <a:t>:</a:t>
            </a:r>
            <a:endParaRPr>
              <a:cs typeface="Calibri"/>
            </a:endParaRPr>
          </a:p>
          <a:p>
            <a:pPr>
              <a:lnSpc>
                <a:spcPct val="100000"/>
              </a:lnSpc>
              <a:spcBef>
                <a:spcPts val="40"/>
              </a:spcBef>
            </a:pPr>
            <a:endParaRPr sz="1900">
              <a:cs typeface="Calibri"/>
            </a:endParaRPr>
          </a:p>
          <a:p>
            <a:pPr marL="299085" indent="-287020">
              <a:lnSpc>
                <a:spcPct val="100000"/>
              </a:lnSpc>
              <a:buClr>
                <a:srgbClr val="E40055"/>
              </a:buClr>
              <a:buSzPct val="150000"/>
              <a:buChar char="•"/>
              <a:tabLst>
                <a:tab pos="299085" algn="l"/>
                <a:tab pos="299720" algn="l"/>
              </a:tabLst>
            </a:pPr>
            <a:r>
              <a:rPr spc="-35">
                <a:cs typeface="Arial"/>
              </a:rPr>
              <a:t>Tutor</a:t>
            </a:r>
            <a:r>
              <a:rPr spc="-50">
                <a:cs typeface="Arial"/>
              </a:rPr>
              <a:t> </a:t>
            </a:r>
            <a:r>
              <a:rPr spc="-20">
                <a:cs typeface="Arial"/>
              </a:rPr>
              <a:t>Led</a:t>
            </a:r>
            <a:r>
              <a:rPr spc="-65">
                <a:cs typeface="Arial"/>
              </a:rPr>
              <a:t> </a:t>
            </a:r>
            <a:r>
              <a:rPr spc="-25">
                <a:cs typeface="Arial"/>
              </a:rPr>
              <a:t>Support</a:t>
            </a:r>
            <a:endParaRPr>
              <a:cs typeface="Arial"/>
            </a:endParaRPr>
          </a:p>
          <a:p>
            <a:pPr marL="299085" indent="-287020">
              <a:lnSpc>
                <a:spcPct val="100000"/>
              </a:lnSpc>
              <a:spcBef>
                <a:spcPts val="2345"/>
              </a:spcBef>
              <a:buClr>
                <a:srgbClr val="E40055"/>
              </a:buClr>
              <a:buSzPct val="150000"/>
              <a:buChar char="•"/>
              <a:tabLst>
                <a:tab pos="299085" algn="l"/>
                <a:tab pos="299720" algn="l"/>
              </a:tabLst>
            </a:pPr>
            <a:r>
              <a:rPr lang="en-GB" spc="-25">
                <a:cs typeface="Arial"/>
              </a:rPr>
              <a:t>Specialist Support</a:t>
            </a:r>
            <a:endParaRPr>
              <a:cs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25525" y="483234"/>
            <a:ext cx="3236875" cy="382156"/>
          </a:xfrm>
          <a:prstGeom prst="rect">
            <a:avLst/>
          </a:prstGeom>
        </p:spPr>
        <p:txBody>
          <a:bodyPr vert="horz" wrap="square" lIns="0" tIns="12700" rIns="0" bIns="0" rtlCol="0">
            <a:spAutoFit/>
          </a:bodyPr>
          <a:lstStyle/>
          <a:p>
            <a:pPr marL="12700">
              <a:lnSpc>
                <a:spcPct val="100000"/>
              </a:lnSpc>
              <a:spcBef>
                <a:spcPts val="100"/>
              </a:spcBef>
            </a:pPr>
            <a:r>
              <a:rPr lang="en-GB">
                <a:solidFill>
                  <a:srgbClr val="FFFFFF"/>
                </a:solidFill>
              </a:rPr>
              <a:t>Specialist Support</a:t>
            </a:r>
            <a:endParaRPr>
              <a:solidFill>
                <a:srgbClr val="FFFFFF"/>
              </a:solidFill>
            </a:endParaRPr>
          </a:p>
        </p:txBody>
      </p:sp>
      <p:sp>
        <p:nvSpPr>
          <p:cNvPr id="4" name="object 3">
            <a:extLst>
              <a:ext uri="{FF2B5EF4-FFF2-40B4-BE49-F238E27FC236}">
                <a16:creationId xmlns:a16="http://schemas.microsoft.com/office/drawing/2014/main" id="{17A2F4BD-D5EE-4D45-BB55-040454191BDE}"/>
              </a:ext>
            </a:extLst>
          </p:cNvPr>
          <p:cNvSpPr txBox="1"/>
          <p:nvPr/>
        </p:nvSpPr>
        <p:spPr>
          <a:xfrm>
            <a:off x="609600" y="1200150"/>
            <a:ext cx="5941695" cy="3884910"/>
          </a:xfrm>
          <a:prstGeom prst="rect">
            <a:avLst/>
          </a:prstGeom>
        </p:spPr>
        <p:txBody>
          <a:bodyPr vert="horz" wrap="square" lIns="0" tIns="39370" rIns="0" bIns="0" rtlCol="0">
            <a:spAutoFit/>
          </a:bodyPr>
          <a:lstStyle/>
          <a:p>
            <a:pPr marL="12700" marR="213995">
              <a:lnSpc>
                <a:spcPts val="1730"/>
              </a:lnSpc>
              <a:spcBef>
                <a:spcPts val="310"/>
              </a:spcBef>
            </a:pPr>
            <a:r>
              <a:rPr spc="-15">
                <a:solidFill>
                  <a:srgbClr val="090909"/>
                </a:solidFill>
                <a:latin typeface="Calibri"/>
                <a:cs typeface="Calibri"/>
              </a:rPr>
              <a:t>If </a:t>
            </a:r>
            <a:r>
              <a:rPr lang="en-GB" spc="-35">
                <a:solidFill>
                  <a:srgbClr val="090909"/>
                </a:solidFill>
                <a:latin typeface="Calibri"/>
                <a:cs typeface="Calibri"/>
              </a:rPr>
              <a:t>it is assessed </a:t>
            </a:r>
            <a:r>
              <a:rPr lang="en-GB" spc="-25">
                <a:solidFill>
                  <a:srgbClr val="090909"/>
                </a:solidFill>
                <a:latin typeface="Calibri"/>
                <a:cs typeface="Calibri"/>
              </a:rPr>
              <a:t>that the young person has</a:t>
            </a:r>
            <a:r>
              <a:rPr spc="-30">
                <a:solidFill>
                  <a:srgbClr val="090909"/>
                </a:solidFill>
                <a:latin typeface="Calibri"/>
                <a:cs typeface="Calibri"/>
              </a:rPr>
              <a:t> </a:t>
            </a:r>
            <a:r>
              <a:rPr spc="-5">
                <a:solidFill>
                  <a:srgbClr val="090909"/>
                </a:solidFill>
                <a:latin typeface="Calibri"/>
                <a:cs typeface="Calibri"/>
              </a:rPr>
              <a:t>a </a:t>
            </a:r>
            <a:r>
              <a:rPr spc="-25">
                <a:solidFill>
                  <a:srgbClr val="090909"/>
                </a:solidFill>
                <a:latin typeface="Calibri"/>
                <a:cs typeface="Calibri"/>
              </a:rPr>
              <a:t>learning </a:t>
            </a:r>
            <a:r>
              <a:rPr spc="-35">
                <a:solidFill>
                  <a:srgbClr val="090909"/>
                </a:solidFill>
                <a:latin typeface="Calibri"/>
                <a:cs typeface="Calibri"/>
              </a:rPr>
              <a:t>difficulty, </a:t>
            </a:r>
            <a:r>
              <a:rPr spc="-25">
                <a:solidFill>
                  <a:srgbClr val="090909"/>
                </a:solidFill>
                <a:latin typeface="Calibri"/>
                <a:cs typeface="Calibri"/>
              </a:rPr>
              <a:t>disability </a:t>
            </a:r>
            <a:r>
              <a:rPr spc="-20">
                <a:solidFill>
                  <a:srgbClr val="090909"/>
                </a:solidFill>
                <a:latin typeface="Calibri"/>
                <a:cs typeface="Calibri"/>
              </a:rPr>
              <a:t>or </a:t>
            </a:r>
            <a:r>
              <a:rPr spc="-25">
                <a:solidFill>
                  <a:srgbClr val="090909"/>
                </a:solidFill>
                <a:latin typeface="Calibri"/>
                <a:cs typeface="Calibri"/>
              </a:rPr>
              <a:t>health condition that significantly impacts </a:t>
            </a:r>
            <a:r>
              <a:rPr spc="-20">
                <a:solidFill>
                  <a:srgbClr val="090909"/>
                </a:solidFill>
                <a:latin typeface="Calibri"/>
                <a:cs typeface="Calibri"/>
              </a:rPr>
              <a:t>on </a:t>
            </a:r>
            <a:r>
              <a:rPr lang="en-GB" spc="-30">
                <a:solidFill>
                  <a:srgbClr val="090909"/>
                </a:solidFill>
                <a:latin typeface="Calibri"/>
                <a:cs typeface="Calibri"/>
              </a:rPr>
              <a:t>their</a:t>
            </a:r>
            <a:r>
              <a:rPr spc="-30">
                <a:solidFill>
                  <a:srgbClr val="090909"/>
                </a:solidFill>
                <a:latin typeface="Calibri"/>
                <a:cs typeface="Calibri"/>
              </a:rPr>
              <a:t> </a:t>
            </a:r>
            <a:r>
              <a:rPr spc="-25">
                <a:solidFill>
                  <a:srgbClr val="090909"/>
                </a:solidFill>
                <a:latin typeface="Calibri"/>
                <a:cs typeface="Calibri"/>
              </a:rPr>
              <a:t>learning, </a:t>
            </a:r>
            <a:r>
              <a:rPr lang="en-GB" spc="-35">
                <a:solidFill>
                  <a:srgbClr val="090909"/>
                </a:solidFill>
                <a:latin typeface="Calibri"/>
                <a:cs typeface="Calibri"/>
              </a:rPr>
              <a:t>they will be assigned classroom inclusive support. The nature of this will depend on the information contained within their Educational Health and Care plan.</a:t>
            </a:r>
            <a:endParaRPr>
              <a:latin typeface="Calibri"/>
              <a:cs typeface="Calibri"/>
            </a:endParaRPr>
          </a:p>
          <a:p>
            <a:pPr>
              <a:lnSpc>
                <a:spcPct val="100000"/>
              </a:lnSpc>
              <a:spcBef>
                <a:spcPts val="50"/>
              </a:spcBef>
            </a:pPr>
            <a:endParaRPr>
              <a:latin typeface="Calibri"/>
              <a:cs typeface="Calibri"/>
            </a:endParaRPr>
          </a:p>
          <a:p>
            <a:pPr marL="12700" marR="5080">
              <a:lnSpc>
                <a:spcPct val="90000"/>
              </a:lnSpc>
            </a:pPr>
            <a:r>
              <a:rPr lang="en-GB" spc="-25">
                <a:solidFill>
                  <a:srgbClr val="090909"/>
                </a:solidFill>
                <a:latin typeface="Calibri"/>
                <a:cs typeface="Calibri"/>
              </a:rPr>
              <a:t>In addition to tutor led and individual support. The college offers arrange of other services to the learners Including Communicators for the deaf. Scribes and exam access arrangements which provides additional support during the exam process.</a:t>
            </a:r>
          </a:p>
          <a:p>
            <a:pPr marL="12700" marR="5080">
              <a:lnSpc>
                <a:spcPct val="90000"/>
              </a:lnSpc>
            </a:pPr>
            <a:endParaRPr lang="en-GB" spc="-25">
              <a:solidFill>
                <a:srgbClr val="090909"/>
              </a:solidFill>
              <a:latin typeface="Calibri"/>
              <a:cs typeface="Calibri"/>
            </a:endParaRPr>
          </a:p>
          <a:p>
            <a:pPr marL="12700" marR="5080">
              <a:lnSpc>
                <a:spcPct val="90000"/>
              </a:lnSpc>
            </a:pPr>
            <a:r>
              <a:rPr lang="en-GB" spc="-25">
                <a:solidFill>
                  <a:srgbClr val="090909"/>
                </a:solidFill>
                <a:latin typeface="Calibri"/>
                <a:cs typeface="Calibri"/>
              </a:rPr>
              <a:t>The college also has a team of occupational and speech and language therapists who support the tutors in delivering the best possible experience for our young people.</a:t>
            </a:r>
            <a:endParaRPr lang="en-GB" sz="1350" spc="-25">
              <a:solidFill>
                <a:srgbClr val="090909"/>
              </a:solidFill>
              <a:latin typeface="Calibri"/>
              <a:cs typeface="Calibri"/>
            </a:endParaRPr>
          </a:p>
          <a:p>
            <a:pPr marL="12700" marR="5080">
              <a:lnSpc>
                <a:spcPct val="90000"/>
              </a:lnSpc>
            </a:pPr>
            <a:endParaRPr lang="en-GB" sz="1600" spc="-25">
              <a:solidFill>
                <a:srgbClr val="090909"/>
              </a:solidFill>
              <a:latin typeface="Calibri"/>
              <a:cs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418C0A3C-2F83-43A2-A50F-3C75178E95FC}"/>
              </a:ext>
            </a:extLst>
          </p:cNvPr>
          <p:cNvSpPr txBox="1">
            <a:spLocks noGrp="1"/>
          </p:cNvSpPr>
          <p:nvPr>
            <p:ph type="body" idx="1"/>
          </p:nvPr>
        </p:nvSpPr>
        <p:spPr>
          <a:xfrm>
            <a:off x="588745" y="1040352"/>
            <a:ext cx="8298079" cy="4267194"/>
          </a:xfrm>
          <a:prstGeom prst="rect">
            <a:avLst/>
          </a:prstGeom>
        </p:spPr>
        <p:txBody>
          <a:bodyPr vert="horz" wrap="square" lIns="0" tIns="12065" rIns="0" bIns="0" rtlCol="0" anchor="t">
            <a:spAutoFit/>
          </a:bodyPr>
          <a:lstStyle/>
          <a:p>
            <a:pPr marL="12700">
              <a:lnSpc>
                <a:spcPct val="100000"/>
              </a:lnSpc>
              <a:spcBef>
                <a:spcPts val="95"/>
              </a:spcBef>
            </a:pPr>
            <a:r>
              <a:rPr sz="1800" spc="-25"/>
              <a:t>What</a:t>
            </a:r>
            <a:r>
              <a:rPr sz="1800" spc="-35"/>
              <a:t> </a:t>
            </a:r>
            <a:r>
              <a:rPr sz="1800" spc="-25"/>
              <a:t>type</a:t>
            </a:r>
            <a:r>
              <a:rPr sz="1800" spc="-15"/>
              <a:t> of</a:t>
            </a:r>
            <a:r>
              <a:rPr sz="1800" spc="-45"/>
              <a:t> </a:t>
            </a:r>
            <a:r>
              <a:rPr sz="1800" spc="-20"/>
              <a:t>SEND</a:t>
            </a:r>
            <a:r>
              <a:rPr sz="1800" spc="-25"/>
              <a:t> support</a:t>
            </a:r>
            <a:r>
              <a:rPr sz="1800" spc="15"/>
              <a:t> </a:t>
            </a:r>
            <a:r>
              <a:rPr sz="1800" spc="-15"/>
              <a:t>is</a:t>
            </a:r>
            <a:r>
              <a:rPr sz="1800" spc="-55"/>
              <a:t> </a:t>
            </a:r>
            <a:r>
              <a:rPr sz="1800" spc="-30"/>
              <a:t>available </a:t>
            </a:r>
            <a:r>
              <a:rPr sz="1800" spc="-15"/>
              <a:t>if</a:t>
            </a:r>
            <a:r>
              <a:rPr sz="1800" spc="-40"/>
              <a:t> </a:t>
            </a:r>
            <a:r>
              <a:rPr sz="1800" spc="-25"/>
              <a:t>you</a:t>
            </a:r>
            <a:r>
              <a:rPr sz="1800" spc="-35"/>
              <a:t> have</a:t>
            </a:r>
            <a:r>
              <a:rPr sz="1800" spc="-15"/>
              <a:t> an</a:t>
            </a:r>
            <a:r>
              <a:rPr sz="1800" spc="-50"/>
              <a:t> </a:t>
            </a:r>
            <a:r>
              <a:rPr sz="1800" spc="-25"/>
              <a:t>EHCP</a:t>
            </a:r>
          </a:p>
          <a:p>
            <a:pPr marL="12700" marR="5080"/>
            <a:r>
              <a:rPr sz="1800" b="0">
                <a:latin typeface="Calibri"/>
                <a:cs typeface="Calibri"/>
              </a:rPr>
              <a:t>The Inclusive Learning team will agree a package of support with </a:t>
            </a:r>
            <a:r>
              <a:rPr lang="en-GB" sz="1800" b="0"/>
              <a:t>the young person.</a:t>
            </a:r>
            <a:r>
              <a:rPr sz="1800" b="0">
                <a:latin typeface="Calibri"/>
                <a:cs typeface="Calibri"/>
              </a:rPr>
              <a:t> This is to help </a:t>
            </a:r>
            <a:r>
              <a:rPr lang="en-GB" sz="1800" b="0"/>
              <a:t>them</a:t>
            </a:r>
            <a:r>
              <a:rPr sz="1800" b="0">
                <a:latin typeface="Calibri"/>
                <a:cs typeface="Calibri"/>
              </a:rPr>
              <a:t>to achieve on </a:t>
            </a:r>
            <a:r>
              <a:rPr lang="en-GB" sz="1800" b="0"/>
              <a:t>their course</a:t>
            </a:r>
            <a:r>
              <a:rPr sz="1800" b="0">
                <a:latin typeface="Calibri"/>
                <a:cs typeface="Calibri"/>
              </a:rPr>
              <a:t>, meet</a:t>
            </a:r>
            <a:r>
              <a:rPr lang="en-GB" sz="1800" b="0"/>
              <a:t> </a:t>
            </a:r>
            <a:r>
              <a:rPr sz="1800" b="0">
                <a:latin typeface="Calibri"/>
                <a:cs typeface="Calibri"/>
              </a:rPr>
              <a:t> the outcomes in </a:t>
            </a:r>
            <a:r>
              <a:rPr lang="en-GB" sz="1800" b="0"/>
              <a:t>the</a:t>
            </a:r>
            <a:r>
              <a:rPr sz="1800" b="0">
                <a:latin typeface="Calibri"/>
                <a:cs typeface="Calibri"/>
              </a:rPr>
              <a:t> EHCP and </a:t>
            </a:r>
            <a:r>
              <a:rPr lang="en-GB" sz="1800" b="0"/>
              <a:t>leading the young person to be</a:t>
            </a:r>
            <a:r>
              <a:rPr sz="1800" b="0">
                <a:latin typeface="Calibri"/>
                <a:cs typeface="Calibri"/>
              </a:rPr>
              <a:t> be as independent as possible.</a:t>
            </a:r>
            <a:endParaRPr sz="1800">
              <a:latin typeface="Calibri"/>
              <a:cs typeface="Calibri"/>
            </a:endParaRPr>
          </a:p>
          <a:p>
            <a:pPr marL="12700">
              <a:spcBef>
                <a:spcPts val="650"/>
              </a:spcBef>
            </a:pPr>
            <a:r>
              <a:rPr lang="en-GB" sz="1800" b="0"/>
              <a:t>All learners with an EHCP are </a:t>
            </a:r>
            <a:r>
              <a:rPr sz="1800" b="0">
                <a:latin typeface="Calibri"/>
                <a:cs typeface="Calibri"/>
              </a:rPr>
              <a:t>allocated a Progress </a:t>
            </a:r>
            <a:r>
              <a:rPr lang="en-GB" sz="1800" b="0"/>
              <a:t>Coordinator</a:t>
            </a:r>
            <a:r>
              <a:rPr sz="1800" b="0">
                <a:latin typeface="Calibri"/>
                <a:cs typeface="Calibri"/>
              </a:rPr>
              <a:t> who will coordinate </a:t>
            </a:r>
            <a:r>
              <a:rPr lang="en-GB" sz="1800" b="0"/>
              <a:t>their</a:t>
            </a:r>
            <a:r>
              <a:rPr sz="1800" b="0">
                <a:latin typeface="Calibri"/>
                <a:cs typeface="Calibri"/>
              </a:rPr>
              <a:t> support, </a:t>
            </a:r>
            <a:r>
              <a:rPr lang="en-GB" sz="1800" b="0"/>
              <a:t>organize</a:t>
            </a:r>
            <a:r>
              <a:rPr sz="1800" b="0">
                <a:latin typeface="Calibri"/>
                <a:cs typeface="Calibri"/>
              </a:rPr>
              <a:t> annual reviews and act as your point of contact.</a:t>
            </a:r>
            <a:endParaRPr sz="1800">
              <a:latin typeface="Calibri"/>
              <a:cs typeface="Calibri"/>
            </a:endParaRPr>
          </a:p>
          <a:p>
            <a:pPr marL="12700"/>
            <a:r>
              <a:rPr sz="1800" b="0">
                <a:latin typeface="Calibri"/>
                <a:cs typeface="Calibri"/>
              </a:rPr>
              <a:t>The types of support that may be offered are:</a:t>
            </a:r>
            <a:endParaRPr lang="en-GB" sz="1800" b="0">
              <a:latin typeface="Calibri"/>
              <a:cs typeface="Calibri"/>
            </a:endParaRPr>
          </a:p>
          <a:p>
            <a:pPr marL="12700">
              <a:lnSpc>
                <a:spcPts val="1255"/>
              </a:lnSpc>
            </a:pPr>
            <a:endParaRPr>
              <a:latin typeface="Calibri"/>
              <a:cs typeface="Calibri"/>
            </a:endParaRPr>
          </a:p>
          <a:p>
            <a:pPr marL="86360" indent="-74295">
              <a:lnSpc>
                <a:spcPct val="100000"/>
              </a:lnSpc>
              <a:spcBef>
                <a:spcPts val="125"/>
              </a:spcBef>
              <a:buClr>
                <a:srgbClr val="E40055"/>
              </a:buClr>
              <a:buSzPct val="140909"/>
              <a:buFont typeface="Arial"/>
              <a:buChar char="•"/>
              <a:tabLst>
                <a:tab pos="86995" algn="l"/>
              </a:tabLst>
            </a:pPr>
            <a:r>
              <a:rPr b="0" spc="-15">
                <a:latin typeface="Calibri"/>
                <a:cs typeface="Calibri"/>
              </a:rPr>
              <a:t>In</a:t>
            </a:r>
            <a:r>
              <a:rPr b="0" spc="-35">
                <a:latin typeface="Calibri"/>
                <a:cs typeface="Calibri"/>
              </a:rPr>
              <a:t> </a:t>
            </a:r>
            <a:r>
              <a:rPr b="0" spc="-20">
                <a:latin typeface="Calibri"/>
                <a:cs typeface="Calibri"/>
              </a:rPr>
              <a:t>class</a:t>
            </a:r>
            <a:r>
              <a:rPr b="0" spc="-45">
                <a:latin typeface="Calibri"/>
                <a:cs typeface="Calibri"/>
              </a:rPr>
              <a:t> </a:t>
            </a:r>
            <a:r>
              <a:rPr b="0" spc="-25">
                <a:latin typeface="Calibri"/>
                <a:cs typeface="Calibri"/>
              </a:rPr>
              <a:t>support </a:t>
            </a:r>
            <a:r>
              <a:rPr b="0" spc="-15">
                <a:latin typeface="Calibri"/>
                <a:cs typeface="Calibri"/>
              </a:rPr>
              <a:t>for</a:t>
            </a:r>
            <a:r>
              <a:rPr b="0" spc="-40">
                <a:latin typeface="Calibri"/>
                <a:cs typeface="Calibri"/>
              </a:rPr>
              <a:t> </a:t>
            </a:r>
            <a:r>
              <a:rPr b="0" spc="-25">
                <a:latin typeface="Calibri"/>
                <a:cs typeface="Calibri"/>
              </a:rPr>
              <a:t>learners</a:t>
            </a:r>
            <a:r>
              <a:rPr b="0" spc="-15">
                <a:latin typeface="Calibri"/>
                <a:cs typeface="Calibri"/>
              </a:rPr>
              <a:t> </a:t>
            </a:r>
            <a:r>
              <a:rPr b="0" spc="-20">
                <a:latin typeface="Calibri"/>
                <a:cs typeface="Calibri"/>
              </a:rPr>
              <a:t>with</a:t>
            </a:r>
            <a:r>
              <a:rPr b="0" spc="-40">
                <a:latin typeface="Calibri"/>
                <a:cs typeface="Calibri"/>
              </a:rPr>
              <a:t> </a:t>
            </a:r>
            <a:r>
              <a:rPr b="0">
                <a:latin typeface="Calibri"/>
                <a:cs typeface="Calibri"/>
              </a:rPr>
              <a:t>a</a:t>
            </a:r>
            <a:r>
              <a:rPr b="0" spc="-35">
                <a:latin typeface="Calibri"/>
                <a:cs typeface="Calibri"/>
              </a:rPr>
              <a:t> </a:t>
            </a:r>
            <a:r>
              <a:rPr b="0" spc="-25">
                <a:latin typeface="Calibri"/>
                <a:cs typeface="Calibri"/>
              </a:rPr>
              <a:t>range</a:t>
            </a:r>
            <a:r>
              <a:rPr b="0" spc="-15">
                <a:latin typeface="Calibri"/>
                <a:cs typeface="Calibri"/>
              </a:rPr>
              <a:t> </a:t>
            </a:r>
            <a:r>
              <a:rPr b="0" spc="-10">
                <a:latin typeface="Calibri"/>
                <a:cs typeface="Calibri"/>
              </a:rPr>
              <a:t>of</a:t>
            </a:r>
            <a:r>
              <a:rPr b="0" spc="-40">
                <a:latin typeface="Calibri"/>
                <a:cs typeface="Calibri"/>
              </a:rPr>
              <a:t> </a:t>
            </a:r>
            <a:r>
              <a:rPr b="0" spc="-25">
                <a:latin typeface="Calibri"/>
                <a:cs typeface="Calibri"/>
              </a:rPr>
              <a:t>learning</a:t>
            </a:r>
            <a:r>
              <a:rPr b="0" spc="-20">
                <a:latin typeface="Calibri"/>
                <a:cs typeface="Calibri"/>
              </a:rPr>
              <a:t> </a:t>
            </a:r>
            <a:r>
              <a:rPr b="0" spc="-25">
                <a:latin typeface="Calibri"/>
                <a:cs typeface="Calibri"/>
              </a:rPr>
              <a:t>difficulties</a:t>
            </a:r>
            <a:r>
              <a:rPr lang="en-GB" b="0" spc="-25"/>
              <a:t>.</a:t>
            </a:r>
            <a:endParaRPr lang="en-GB" b="0" spc="-25">
              <a:ea typeface="Calibri"/>
            </a:endParaRPr>
          </a:p>
          <a:p>
            <a:pPr marL="86360" indent="-74295">
              <a:lnSpc>
                <a:spcPct val="100000"/>
              </a:lnSpc>
              <a:spcBef>
                <a:spcPts val="110"/>
              </a:spcBef>
              <a:buClr>
                <a:srgbClr val="E40055"/>
              </a:buClr>
              <a:buSzPct val="140909"/>
              <a:buFont typeface="Arial"/>
              <a:buChar char="•"/>
              <a:tabLst>
                <a:tab pos="86995" algn="l"/>
              </a:tabLst>
            </a:pPr>
            <a:r>
              <a:rPr lang="en-GB" b="0" spc="-20"/>
              <a:t>Out</a:t>
            </a:r>
            <a:r>
              <a:rPr lang="en-GB" b="0" spc="-40"/>
              <a:t> </a:t>
            </a:r>
            <a:r>
              <a:rPr lang="en-GB" b="0" spc="-10"/>
              <a:t>of</a:t>
            </a:r>
            <a:r>
              <a:rPr lang="en-GB" b="0" spc="-40"/>
              <a:t> </a:t>
            </a:r>
            <a:r>
              <a:rPr lang="en-GB" b="0" spc="-20"/>
              <a:t>class</a:t>
            </a:r>
            <a:r>
              <a:rPr lang="en-GB" b="0" spc="-55"/>
              <a:t> </a:t>
            </a:r>
            <a:r>
              <a:rPr lang="en-GB" b="0" spc="-25"/>
              <a:t>support</a:t>
            </a:r>
            <a:r>
              <a:rPr lang="en-GB" b="0" spc="-40"/>
              <a:t> </a:t>
            </a:r>
            <a:r>
              <a:rPr lang="en-GB" b="0" spc="-15"/>
              <a:t>in</a:t>
            </a:r>
            <a:r>
              <a:rPr lang="en-GB" b="0" spc="-35"/>
              <a:t> </a:t>
            </a:r>
            <a:r>
              <a:rPr lang="en-GB" b="0" spc="-20"/>
              <a:t>the</a:t>
            </a:r>
            <a:r>
              <a:rPr lang="en-GB" b="0" spc="-40"/>
              <a:t> </a:t>
            </a:r>
            <a:r>
              <a:rPr lang="en-GB" b="0" spc="-20"/>
              <a:t>form</a:t>
            </a:r>
            <a:r>
              <a:rPr lang="en-GB" b="0" spc="-35"/>
              <a:t> </a:t>
            </a:r>
            <a:r>
              <a:rPr lang="en-GB" b="0" spc="-10"/>
              <a:t>of</a:t>
            </a:r>
            <a:r>
              <a:rPr lang="en-GB" b="0" spc="-40"/>
              <a:t> </a:t>
            </a:r>
            <a:r>
              <a:rPr lang="en-GB" b="0" spc="-20"/>
              <a:t>1:1’s,</a:t>
            </a:r>
            <a:r>
              <a:rPr lang="en-GB" b="0" spc="-30"/>
              <a:t> </a:t>
            </a:r>
            <a:r>
              <a:rPr lang="en-GB" b="0" spc="-20"/>
              <a:t>small</a:t>
            </a:r>
            <a:r>
              <a:rPr lang="en-GB" b="0" spc="-40"/>
              <a:t> </a:t>
            </a:r>
            <a:r>
              <a:rPr lang="en-GB" b="0" spc="-25"/>
              <a:t>groups</a:t>
            </a:r>
            <a:r>
              <a:rPr lang="en-GB" b="0" spc="-40"/>
              <a:t> </a:t>
            </a:r>
            <a:r>
              <a:rPr lang="en-GB" b="0" spc="-10"/>
              <a:t>or</a:t>
            </a:r>
            <a:r>
              <a:rPr lang="en-GB" b="0" spc="-45"/>
              <a:t> </a:t>
            </a:r>
            <a:r>
              <a:rPr lang="en-GB" b="0" spc="-25"/>
              <a:t>drop-in’s.</a:t>
            </a:r>
            <a:endParaRPr lang="en-GB" b="0"/>
          </a:p>
          <a:p>
            <a:pPr marL="86995" indent="-74930">
              <a:spcBef>
                <a:spcPts val="15"/>
              </a:spcBef>
              <a:buClr>
                <a:srgbClr val="E40055"/>
              </a:buClr>
              <a:buSzPct val="140909"/>
              <a:buFont typeface="Arial"/>
              <a:buChar char="•"/>
              <a:tabLst>
                <a:tab pos="87630" algn="l"/>
              </a:tabLst>
            </a:pPr>
            <a:r>
              <a:rPr lang="en-GB" b="0" spc="-20"/>
              <a:t>Exam</a:t>
            </a:r>
            <a:r>
              <a:rPr lang="en-GB" b="0" spc="-30"/>
              <a:t> </a:t>
            </a:r>
            <a:r>
              <a:rPr lang="en-GB" b="0" spc="-20"/>
              <a:t>access</a:t>
            </a:r>
            <a:r>
              <a:rPr lang="en-GB" b="0" spc="-50"/>
              <a:t> </a:t>
            </a:r>
            <a:r>
              <a:rPr lang="en-GB" b="0" spc="-25"/>
              <a:t>arrangements for </a:t>
            </a:r>
            <a:r>
              <a:rPr lang="en-GB" b="0" spc="-20"/>
              <a:t>e.g.</a:t>
            </a:r>
            <a:r>
              <a:rPr lang="en-GB" b="0" spc="-25"/>
              <a:t> </a:t>
            </a:r>
            <a:r>
              <a:rPr lang="en-GB" b="0" spc="-20"/>
              <a:t>extra</a:t>
            </a:r>
            <a:r>
              <a:rPr lang="en-GB" b="0" spc="-25"/>
              <a:t> </a:t>
            </a:r>
            <a:r>
              <a:rPr lang="en-GB" b="0" spc="-20"/>
              <a:t>time,</a:t>
            </a:r>
            <a:r>
              <a:rPr lang="en-GB" b="0" spc="-50"/>
              <a:t> </a:t>
            </a:r>
            <a:r>
              <a:rPr lang="en-GB" b="0" spc="-25"/>
              <a:t>reader,</a:t>
            </a:r>
            <a:r>
              <a:rPr lang="en-GB" b="0" spc="-15"/>
              <a:t> </a:t>
            </a:r>
            <a:r>
              <a:rPr lang="en-GB" b="0" spc="-25"/>
              <a:t>scribe,</a:t>
            </a:r>
            <a:r>
              <a:rPr lang="en-GB" b="0" spc="-10"/>
              <a:t> </a:t>
            </a:r>
            <a:r>
              <a:rPr lang="en-GB" b="0" spc="-15"/>
              <a:t>for</a:t>
            </a:r>
            <a:r>
              <a:rPr lang="en-GB" b="0" spc="-40"/>
              <a:t> </a:t>
            </a:r>
            <a:r>
              <a:rPr lang="en-GB" b="0" spc="-25"/>
              <a:t>learners </a:t>
            </a:r>
            <a:r>
              <a:rPr lang="en-GB" b="0" spc="-20"/>
              <a:t>with</a:t>
            </a:r>
            <a:r>
              <a:rPr lang="en-GB" b="0" spc="-40"/>
              <a:t> </a:t>
            </a:r>
            <a:r>
              <a:rPr lang="en-GB" b="0"/>
              <a:t>a</a:t>
            </a:r>
            <a:r>
              <a:rPr lang="en-GB" b="0" spc="-25"/>
              <a:t> range </a:t>
            </a:r>
            <a:r>
              <a:rPr lang="en-GB" b="0" spc="-10"/>
              <a:t>of</a:t>
            </a:r>
            <a:r>
              <a:rPr lang="en-GB" b="0" spc="-30"/>
              <a:t> </a:t>
            </a:r>
            <a:r>
              <a:rPr lang="en-GB" b="0" spc="-25"/>
              <a:t>learning</a:t>
            </a:r>
            <a:r>
              <a:rPr lang="en-GB" b="0" spc="-20"/>
              <a:t> </a:t>
            </a:r>
            <a:r>
              <a:rPr lang="en-GB" b="0" spc="-25"/>
              <a:t>difficulties.</a:t>
            </a:r>
            <a:endParaRPr lang="en-GB" b="0"/>
          </a:p>
          <a:p>
            <a:pPr marL="86360" indent="-74295">
              <a:lnSpc>
                <a:spcPct val="100000"/>
              </a:lnSpc>
              <a:spcBef>
                <a:spcPts val="10"/>
              </a:spcBef>
              <a:buClr>
                <a:srgbClr val="E40055"/>
              </a:buClr>
              <a:buSzPct val="140909"/>
              <a:buFont typeface="Arial"/>
              <a:buChar char="•"/>
              <a:tabLst>
                <a:tab pos="86995" algn="l"/>
              </a:tabLst>
            </a:pPr>
            <a:r>
              <a:rPr lang="en-GB" b="0" spc="-25"/>
              <a:t>Specialist</a:t>
            </a:r>
            <a:r>
              <a:rPr lang="en-GB" b="0" spc="-35"/>
              <a:t> </a:t>
            </a:r>
            <a:r>
              <a:rPr lang="en-GB" b="0" spc="-20"/>
              <a:t>software</a:t>
            </a:r>
            <a:r>
              <a:rPr lang="en-GB" b="0" spc="-35"/>
              <a:t> </a:t>
            </a:r>
            <a:r>
              <a:rPr lang="en-GB" b="0" spc="-15"/>
              <a:t>to</a:t>
            </a:r>
            <a:r>
              <a:rPr lang="en-GB" b="0" spc="-45"/>
              <a:t> </a:t>
            </a:r>
            <a:r>
              <a:rPr lang="en-GB" b="0" spc="-25"/>
              <a:t>support</a:t>
            </a:r>
            <a:r>
              <a:rPr lang="en-GB" b="0" spc="-35"/>
              <a:t> </a:t>
            </a:r>
            <a:r>
              <a:rPr lang="en-GB" b="0" spc="-25"/>
              <a:t>reading</a:t>
            </a:r>
            <a:r>
              <a:rPr lang="en-GB" b="0" spc="-15"/>
              <a:t> </a:t>
            </a:r>
            <a:r>
              <a:rPr lang="en-GB" b="0" spc="-20"/>
              <a:t>and</a:t>
            </a:r>
            <a:r>
              <a:rPr lang="en-GB" b="0" spc="-30"/>
              <a:t> </a:t>
            </a:r>
            <a:r>
              <a:rPr lang="en-GB" b="0" spc="-25"/>
              <a:t>proofreading</a:t>
            </a:r>
            <a:r>
              <a:rPr lang="en-GB" b="0" spc="-30"/>
              <a:t> </a:t>
            </a:r>
            <a:r>
              <a:rPr lang="en-GB" b="0" spc="-15"/>
              <a:t>for</a:t>
            </a:r>
            <a:r>
              <a:rPr lang="en-GB" b="0" spc="-20"/>
              <a:t> </a:t>
            </a:r>
            <a:r>
              <a:rPr lang="en-GB" b="0" spc="-25"/>
              <a:t>learners</a:t>
            </a:r>
            <a:r>
              <a:rPr lang="en-GB" b="0" spc="-15"/>
              <a:t> </a:t>
            </a:r>
            <a:r>
              <a:rPr lang="en-GB" b="0" spc="-20"/>
              <a:t>with</a:t>
            </a:r>
            <a:r>
              <a:rPr lang="en-GB" b="0" spc="-40"/>
              <a:t> </a:t>
            </a:r>
            <a:r>
              <a:rPr lang="en-GB" b="0" spc="-20"/>
              <a:t>literacy</a:t>
            </a:r>
            <a:r>
              <a:rPr lang="en-GB" b="0" spc="-15"/>
              <a:t> </a:t>
            </a:r>
            <a:r>
              <a:rPr lang="en-GB" b="0" spc="-25"/>
              <a:t>difficulties.</a:t>
            </a:r>
            <a:endParaRPr lang="en-GB" b="0" spc="-25">
              <a:ea typeface="Calibri"/>
            </a:endParaRPr>
          </a:p>
          <a:p>
            <a:pPr marL="86360" indent="-74295">
              <a:lnSpc>
                <a:spcPts val="1610"/>
              </a:lnSpc>
              <a:buClr>
                <a:srgbClr val="E40055"/>
              </a:buClr>
              <a:buSzPct val="140909"/>
              <a:buFont typeface="Arial"/>
              <a:buChar char="•"/>
              <a:tabLst>
                <a:tab pos="86995" algn="l"/>
              </a:tabLst>
            </a:pPr>
            <a:r>
              <a:rPr lang="en-GB" b="0" spc="-25"/>
              <a:t>Speech</a:t>
            </a:r>
            <a:r>
              <a:rPr lang="en-GB" b="0" spc="-40"/>
              <a:t> </a:t>
            </a:r>
            <a:r>
              <a:rPr lang="en-GB" b="0" spc="-20"/>
              <a:t>and</a:t>
            </a:r>
            <a:r>
              <a:rPr lang="en-GB" b="0" spc="-35"/>
              <a:t> </a:t>
            </a:r>
            <a:r>
              <a:rPr lang="en-GB" b="0" spc="-25"/>
              <a:t>language, Occupational Therapy </a:t>
            </a:r>
            <a:r>
              <a:rPr lang="en-GB" b="0" spc="-20"/>
              <a:t>and</a:t>
            </a:r>
            <a:r>
              <a:rPr lang="en-GB" b="0" spc="-35"/>
              <a:t> </a:t>
            </a:r>
            <a:r>
              <a:rPr lang="en-GB" b="0" spc="-15"/>
              <a:t>1:1,</a:t>
            </a:r>
            <a:r>
              <a:rPr lang="en-GB" b="0" spc="-30"/>
              <a:t> </a:t>
            </a:r>
            <a:r>
              <a:rPr lang="en-GB" b="0" spc="-20"/>
              <a:t>social</a:t>
            </a:r>
            <a:r>
              <a:rPr lang="en-GB" b="0" spc="-55"/>
              <a:t> </a:t>
            </a:r>
            <a:r>
              <a:rPr lang="en-GB" b="0" spc="-20"/>
              <a:t>skills</a:t>
            </a:r>
            <a:r>
              <a:rPr lang="en-GB" b="0" spc="-30"/>
              <a:t> </a:t>
            </a:r>
            <a:r>
              <a:rPr lang="en-GB" b="0" spc="-25"/>
              <a:t>groups.</a:t>
            </a:r>
            <a:endParaRPr lang="en-GB" b="0"/>
          </a:p>
          <a:p>
            <a:pPr marL="86360" indent="-74295">
              <a:lnSpc>
                <a:spcPct val="100000"/>
              </a:lnSpc>
              <a:spcBef>
                <a:spcPts val="10"/>
              </a:spcBef>
              <a:buClr>
                <a:srgbClr val="E40055"/>
              </a:buClr>
              <a:buSzPct val="140909"/>
              <a:buFont typeface="Arial"/>
              <a:buChar char="•"/>
              <a:tabLst>
                <a:tab pos="86995" algn="l"/>
              </a:tabLst>
            </a:pPr>
            <a:r>
              <a:rPr lang="en-GB" b="0" spc="-20"/>
              <a:t>M</a:t>
            </a:r>
            <a:r>
              <a:rPr lang="en-GB" b="0" spc="-25"/>
              <a:t>e</a:t>
            </a:r>
            <a:r>
              <a:rPr lang="en-GB" b="0" spc="-30"/>
              <a:t>n</a:t>
            </a:r>
            <a:r>
              <a:rPr lang="en-GB" b="0" spc="-25"/>
              <a:t>ta</a:t>
            </a:r>
            <a:r>
              <a:rPr lang="en-GB" b="0"/>
              <a:t>l</a:t>
            </a:r>
            <a:r>
              <a:rPr lang="en-GB" b="0" spc="-45"/>
              <a:t> </a:t>
            </a:r>
            <a:r>
              <a:rPr lang="en-GB" b="0" spc="-30"/>
              <a:t>h</a:t>
            </a:r>
            <a:r>
              <a:rPr lang="en-GB" b="0" spc="-25"/>
              <a:t>ealt</a:t>
            </a:r>
            <a:r>
              <a:rPr lang="en-GB" b="0"/>
              <a:t>h</a:t>
            </a:r>
            <a:r>
              <a:rPr lang="en-GB" b="0" spc="-50"/>
              <a:t> </a:t>
            </a:r>
            <a:r>
              <a:rPr lang="en-GB" b="0" spc="-25"/>
              <a:t>support</a:t>
            </a:r>
            <a:endParaRPr lang="en-GB" b="0" spc="-25">
              <a:ea typeface="Calibri"/>
            </a:endParaRPr>
          </a:p>
          <a:p>
            <a:pPr marL="86360" indent="-74295">
              <a:lnSpc>
                <a:spcPct val="100000"/>
              </a:lnSpc>
              <a:spcBef>
                <a:spcPts val="10"/>
              </a:spcBef>
              <a:buClr>
                <a:srgbClr val="E40055"/>
              </a:buClr>
              <a:buSzPct val="140909"/>
              <a:buFont typeface="Arial"/>
              <a:buChar char="•"/>
              <a:tabLst>
                <a:tab pos="86995" algn="l"/>
              </a:tabLst>
            </a:pPr>
            <a:endParaRPr lang="en-GB" sz="1100"/>
          </a:p>
          <a:p>
            <a:pPr marL="86360" indent="-74295">
              <a:lnSpc>
                <a:spcPct val="100000"/>
              </a:lnSpc>
              <a:spcBef>
                <a:spcPts val="125"/>
              </a:spcBef>
              <a:buClr>
                <a:srgbClr val="E40055"/>
              </a:buClr>
              <a:buSzPct val="140909"/>
              <a:buFont typeface="Arial"/>
              <a:buChar char="•"/>
              <a:tabLst>
                <a:tab pos="86995" algn="l"/>
              </a:tabLst>
            </a:pPr>
            <a:endParaRPr sz="1100">
              <a:latin typeface="Calibri"/>
              <a:cs typeface="Calibri"/>
            </a:endParaRPr>
          </a:p>
        </p:txBody>
      </p:sp>
      <p:sp>
        <p:nvSpPr>
          <p:cNvPr id="7" name="object 2">
            <a:extLst>
              <a:ext uri="{FF2B5EF4-FFF2-40B4-BE49-F238E27FC236}">
                <a16:creationId xmlns:a16="http://schemas.microsoft.com/office/drawing/2014/main" id="{125E2CC5-0A8B-4643-A10C-3371BA2758D7}"/>
              </a:ext>
            </a:extLst>
          </p:cNvPr>
          <p:cNvSpPr txBox="1">
            <a:spLocks/>
          </p:cNvSpPr>
          <p:nvPr/>
        </p:nvSpPr>
        <p:spPr>
          <a:xfrm>
            <a:off x="685800" y="514350"/>
            <a:ext cx="7961275" cy="320601"/>
          </a:xfrm>
          <a:prstGeom prst="rect">
            <a:avLst/>
          </a:prstGeom>
        </p:spPr>
        <p:txBody>
          <a:bodyPr vert="horz" wrap="square" lIns="0" tIns="12700" rIns="0" bIns="0" rtlCol="0">
            <a:spAutoFit/>
          </a:bodyPr>
          <a:lstStyle>
            <a:lvl1pPr>
              <a:defRPr sz="2400" b="1" i="0">
                <a:solidFill>
                  <a:schemeClr val="tx1"/>
                </a:solidFill>
                <a:latin typeface="Arial"/>
                <a:ea typeface="+mj-ea"/>
                <a:cs typeface="Arial"/>
              </a:defRPr>
            </a:lvl1pPr>
          </a:lstStyle>
          <a:p>
            <a:pPr marL="12700">
              <a:spcBef>
                <a:spcPts val="100"/>
              </a:spcBef>
            </a:pPr>
            <a:r>
              <a:rPr lang="en-GB" sz="1800" kern="0" spc="-120">
                <a:solidFill>
                  <a:srgbClr val="FFFFFF"/>
                </a:solidFill>
              </a:rPr>
              <a:t> </a:t>
            </a:r>
            <a:r>
              <a:rPr lang="en-GB" sz="2000" kern="0" spc="-120">
                <a:solidFill>
                  <a:srgbClr val="FFFFFF"/>
                </a:solidFill>
              </a:rPr>
              <a:t>Support with </a:t>
            </a:r>
            <a:r>
              <a:rPr lang="en-GB" sz="2000" kern="0" spc="-40">
                <a:solidFill>
                  <a:srgbClr val="FFFFFF"/>
                </a:solidFill>
              </a:rPr>
              <a:t>L</a:t>
            </a:r>
            <a:r>
              <a:rPr lang="en-GB" sz="2000" kern="0" spc="-45">
                <a:solidFill>
                  <a:srgbClr val="FFFFFF"/>
                </a:solidFill>
              </a:rPr>
              <a:t>ea</a:t>
            </a:r>
            <a:r>
              <a:rPr lang="en-GB" sz="2000" kern="0" spc="-40">
                <a:solidFill>
                  <a:srgbClr val="FFFFFF"/>
                </a:solidFill>
              </a:rPr>
              <a:t>rn</a:t>
            </a:r>
            <a:r>
              <a:rPr lang="en-GB" sz="2000" kern="0" spc="-35">
                <a:solidFill>
                  <a:srgbClr val="FFFFFF"/>
                </a:solidFill>
              </a:rPr>
              <a:t>er’s with Educational Health Care Plans</a:t>
            </a:r>
            <a:endParaRPr lang="en-GB" sz="2000" kern="0">
              <a:solidFill>
                <a:srgbClr val="FFFFFF"/>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25525" y="483234"/>
            <a:ext cx="6132475" cy="382156"/>
          </a:xfrm>
          <a:prstGeom prst="rect">
            <a:avLst/>
          </a:prstGeom>
        </p:spPr>
        <p:txBody>
          <a:bodyPr vert="horz" wrap="square" lIns="0" tIns="12700" rIns="0" bIns="0" rtlCol="0">
            <a:spAutoFit/>
          </a:bodyPr>
          <a:lstStyle/>
          <a:p>
            <a:pPr marL="12700">
              <a:lnSpc>
                <a:spcPct val="100000"/>
              </a:lnSpc>
              <a:spcBef>
                <a:spcPts val="100"/>
              </a:spcBef>
            </a:pPr>
            <a:r>
              <a:rPr lang="en-GB">
                <a:solidFill>
                  <a:srgbClr val="FFFFFF"/>
                </a:solidFill>
              </a:rPr>
              <a:t>Support for learners </a:t>
            </a:r>
            <a:r>
              <a:rPr lang="en-GB" i="1" u="sng">
                <a:solidFill>
                  <a:srgbClr val="FFFFFF"/>
                </a:solidFill>
              </a:rPr>
              <a:t>without</a:t>
            </a:r>
            <a:r>
              <a:rPr lang="en-GB">
                <a:solidFill>
                  <a:srgbClr val="FFFFFF"/>
                </a:solidFill>
              </a:rPr>
              <a:t> EHCPS</a:t>
            </a:r>
            <a:endParaRPr>
              <a:solidFill>
                <a:srgbClr val="FFFFFF"/>
              </a:solidFill>
            </a:endParaRPr>
          </a:p>
        </p:txBody>
      </p:sp>
      <p:sp>
        <p:nvSpPr>
          <p:cNvPr id="10" name="object 6">
            <a:extLst>
              <a:ext uri="{FF2B5EF4-FFF2-40B4-BE49-F238E27FC236}">
                <a16:creationId xmlns:a16="http://schemas.microsoft.com/office/drawing/2014/main" id="{8BC76DEA-4C57-4E51-8782-52ACA9DB00E4}"/>
              </a:ext>
            </a:extLst>
          </p:cNvPr>
          <p:cNvSpPr txBox="1"/>
          <p:nvPr/>
        </p:nvSpPr>
        <p:spPr>
          <a:xfrm>
            <a:off x="609600" y="1047750"/>
            <a:ext cx="8001000" cy="3273332"/>
          </a:xfrm>
          <a:prstGeom prst="rect">
            <a:avLst/>
          </a:prstGeom>
        </p:spPr>
        <p:txBody>
          <a:bodyPr vert="horz" wrap="square" lIns="0" tIns="13335" rIns="0" bIns="0" rtlCol="0">
            <a:spAutoFit/>
          </a:bodyPr>
          <a:lstStyle/>
          <a:p>
            <a:pPr marL="12700">
              <a:lnSpc>
                <a:spcPct val="100000"/>
              </a:lnSpc>
              <a:spcBef>
                <a:spcPts val="105"/>
              </a:spcBef>
            </a:pPr>
            <a:r>
              <a:rPr spc="-50">
                <a:solidFill>
                  <a:srgbClr val="090909"/>
                </a:solidFill>
                <a:latin typeface="Calibri"/>
                <a:cs typeface="Calibri"/>
              </a:rPr>
              <a:t>Your</a:t>
            </a:r>
            <a:r>
              <a:rPr spc="-25">
                <a:solidFill>
                  <a:srgbClr val="090909"/>
                </a:solidFill>
                <a:latin typeface="Calibri"/>
                <a:cs typeface="Calibri"/>
              </a:rPr>
              <a:t> support</a:t>
            </a:r>
            <a:r>
              <a:rPr spc="-15">
                <a:solidFill>
                  <a:srgbClr val="090909"/>
                </a:solidFill>
                <a:latin typeface="Calibri"/>
                <a:cs typeface="Calibri"/>
              </a:rPr>
              <a:t> </a:t>
            </a:r>
            <a:r>
              <a:rPr spc="-20">
                <a:solidFill>
                  <a:srgbClr val="090909"/>
                </a:solidFill>
                <a:latin typeface="Calibri"/>
                <a:cs typeface="Calibri"/>
              </a:rPr>
              <a:t>will </a:t>
            </a:r>
            <a:r>
              <a:rPr spc="-15">
                <a:solidFill>
                  <a:srgbClr val="090909"/>
                </a:solidFill>
                <a:latin typeface="Calibri"/>
                <a:cs typeface="Calibri"/>
              </a:rPr>
              <a:t>be</a:t>
            </a:r>
            <a:r>
              <a:rPr spc="-25">
                <a:solidFill>
                  <a:srgbClr val="090909"/>
                </a:solidFill>
                <a:latin typeface="Calibri"/>
                <a:cs typeface="Calibri"/>
              </a:rPr>
              <a:t> </a:t>
            </a:r>
            <a:r>
              <a:rPr spc="-40">
                <a:solidFill>
                  <a:srgbClr val="090909"/>
                </a:solidFill>
                <a:latin typeface="Calibri"/>
                <a:cs typeface="Calibri"/>
              </a:rPr>
              <a:t>Tutor</a:t>
            </a:r>
            <a:r>
              <a:rPr spc="-25">
                <a:solidFill>
                  <a:srgbClr val="090909"/>
                </a:solidFill>
                <a:latin typeface="Calibri"/>
                <a:cs typeface="Calibri"/>
              </a:rPr>
              <a:t> Led, </a:t>
            </a:r>
            <a:r>
              <a:rPr spc="-15">
                <a:solidFill>
                  <a:srgbClr val="090909"/>
                </a:solidFill>
                <a:latin typeface="Calibri"/>
                <a:cs typeface="Calibri"/>
              </a:rPr>
              <a:t>as</a:t>
            </a:r>
            <a:r>
              <a:rPr spc="-30">
                <a:solidFill>
                  <a:srgbClr val="090909"/>
                </a:solidFill>
                <a:latin typeface="Calibri"/>
                <a:cs typeface="Calibri"/>
              </a:rPr>
              <a:t> previously</a:t>
            </a:r>
            <a:r>
              <a:rPr spc="25">
                <a:solidFill>
                  <a:srgbClr val="090909"/>
                </a:solidFill>
                <a:latin typeface="Calibri"/>
                <a:cs typeface="Calibri"/>
              </a:rPr>
              <a:t> </a:t>
            </a:r>
            <a:r>
              <a:rPr spc="-30">
                <a:solidFill>
                  <a:srgbClr val="090909"/>
                </a:solidFill>
                <a:latin typeface="Calibri"/>
                <a:cs typeface="Calibri"/>
              </a:rPr>
              <a:t>mentioned.</a:t>
            </a:r>
            <a:r>
              <a:rPr spc="5">
                <a:solidFill>
                  <a:srgbClr val="090909"/>
                </a:solidFill>
                <a:latin typeface="Calibri"/>
                <a:cs typeface="Calibri"/>
              </a:rPr>
              <a:t> </a:t>
            </a:r>
            <a:r>
              <a:rPr spc="-15">
                <a:solidFill>
                  <a:srgbClr val="090909"/>
                </a:solidFill>
                <a:latin typeface="Calibri"/>
                <a:cs typeface="Calibri"/>
              </a:rPr>
              <a:t>In</a:t>
            </a:r>
            <a:r>
              <a:rPr spc="-25">
                <a:solidFill>
                  <a:srgbClr val="090909"/>
                </a:solidFill>
                <a:latin typeface="Calibri"/>
                <a:cs typeface="Calibri"/>
              </a:rPr>
              <a:t> addition</a:t>
            </a:r>
            <a:r>
              <a:rPr spc="10">
                <a:solidFill>
                  <a:srgbClr val="090909"/>
                </a:solidFill>
                <a:latin typeface="Calibri"/>
                <a:cs typeface="Calibri"/>
              </a:rPr>
              <a:t> </a:t>
            </a:r>
            <a:r>
              <a:rPr spc="-20">
                <a:solidFill>
                  <a:srgbClr val="090909"/>
                </a:solidFill>
                <a:latin typeface="Calibri"/>
                <a:cs typeface="Calibri"/>
              </a:rPr>
              <a:t>you</a:t>
            </a:r>
            <a:r>
              <a:rPr spc="-45">
                <a:solidFill>
                  <a:srgbClr val="090909"/>
                </a:solidFill>
                <a:latin typeface="Calibri"/>
                <a:cs typeface="Calibri"/>
              </a:rPr>
              <a:t> </a:t>
            </a:r>
            <a:r>
              <a:rPr spc="-25">
                <a:solidFill>
                  <a:srgbClr val="090909"/>
                </a:solidFill>
                <a:latin typeface="Calibri"/>
                <a:cs typeface="Calibri"/>
              </a:rPr>
              <a:t>may</a:t>
            </a:r>
            <a:r>
              <a:rPr spc="-30">
                <a:solidFill>
                  <a:srgbClr val="090909"/>
                </a:solidFill>
                <a:latin typeface="Calibri"/>
                <a:cs typeface="Calibri"/>
              </a:rPr>
              <a:t> </a:t>
            </a:r>
            <a:r>
              <a:rPr spc="-15">
                <a:solidFill>
                  <a:srgbClr val="090909"/>
                </a:solidFill>
                <a:latin typeface="Calibri"/>
                <a:cs typeface="Calibri"/>
              </a:rPr>
              <a:t>be</a:t>
            </a:r>
            <a:r>
              <a:rPr spc="-25">
                <a:solidFill>
                  <a:srgbClr val="090909"/>
                </a:solidFill>
                <a:latin typeface="Calibri"/>
                <a:cs typeface="Calibri"/>
              </a:rPr>
              <a:t> </a:t>
            </a:r>
            <a:r>
              <a:rPr spc="-35">
                <a:solidFill>
                  <a:srgbClr val="090909"/>
                </a:solidFill>
                <a:latin typeface="Calibri"/>
                <a:cs typeface="Calibri"/>
              </a:rPr>
              <a:t>offered;</a:t>
            </a:r>
            <a:endParaRPr>
              <a:latin typeface="Calibri"/>
              <a:cs typeface="Calibri"/>
            </a:endParaRPr>
          </a:p>
          <a:p>
            <a:pPr>
              <a:lnSpc>
                <a:spcPct val="100000"/>
              </a:lnSpc>
              <a:spcBef>
                <a:spcPts val="50"/>
              </a:spcBef>
            </a:pPr>
            <a:endParaRPr>
              <a:latin typeface="Calibri"/>
              <a:cs typeface="Calibri"/>
            </a:endParaRPr>
          </a:p>
          <a:p>
            <a:pPr marL="106680" indent="-94615">
              <a:lnSpc>
                <a:spcPts val="2410"/>
              </a:lnSpc>
              <a:buClr>
                <a:srgbClr val="E40055"/>
              </a:buClr>
              <a:buSzPct val="142857"/>
              <a:buFont typeface="Arial"/>
              <a:buChar char="•"/>
              <a:tabLst>
                <a:tab pos="107314" algn="l"/>
              </a:tabLst>
            </a:pPr>
            <a:r>
              <a:rPr spc="-25">
                <a:solidFill>
                  <a:srgbClr val="090909"/>
                </a:solidFill>
                <a:latin typeface="Calibri"/>
                <a:cs typeface="Calibri"/>
              </a:rPr>
              <a:t>Exam</a:t>
            </a:r>
            <a:r>
              <a:rPr spc="-45">
                <a:solidFill>
                  <a:srgbClr val="090909"/>
                </a:solidFill>
                <a:latin typeface="Calibri"/>
                <a:cs typeface="Calibri"/>
              </a:rPr>
              <a:t> </a:t>
            </a:r>
            <a:r>
              <a:rPr spc="-25">
                <a:solidFill>
                  <a:srgbClr val="090909"/>
                </a:solidFill>
                <a:latin typeface="Calibri"/>
                <a:cs typeface="Calibri"/>
              </a:rPr>
              <a:t>access</a:t>
            </a:r>
            <a:r>
              <a:rPr spc="-40">
                <a:solidFill>
                  <a:srgbClr val="090909"/>
                </a:solidFill>
                <a:latin typeface="Calibri"/>
                <a:cs typeface="Calibri"/>
              </a:rPr>
              <a:t> </a:t>
            </a:r>
            <a:r>
              <a:rPr spc="-30">
                <a:solidFill>
                  <a:srgbClr val="090909"/>
                </a:solidFill>
                <a:latin typeface="Calibri"/>
                <a:cs typeface="Calibri"/>
              </a:rPr>
              <a:t>arrangements</a:t>
            </a:r>
            <a:r>
              <a:rPr lang="en-GB" spc="-30">
                <a:solidFill>
                  <a:srgbClr val="090909"/>
                </a:solidFill>
                <a:latin typeface="Calibri"/>
                <a:cs typeface="Calibri"/>
              </a:rPr>
              <a:t> this could involve such things as extra time and individual accommodation.</a:t>
            </a:r>
            <a:endParaRPr>
              <a:latin typeface="Calibri"/>
              <a:cs typeface="Calibri"/>
            </a:endParaRPr>
          </a:p>
          <a:p>
            <a:pPr marL="106680" indent="-94615">
              <a:lnSpc>
                <a:spcPts val="2310"/>
              </a:lnSpc>
              <a:buClr>
                <a:srgbClr val="E40055"/>
              </a:buClr>
              <a:buSzPct val="142857"/>
              <a:buFont typeface="Arial"/>
              <a:buChar char="•"/>
              <a:tabLst>
                <a:tab pos="107314" algn="l"/>
              </a:tabLst>
            </a:pPr>
            <a:r>
              <a:rPr spc="-15">
                <a:solidFill>
                  <a:srgbClr val="090909"/>
                </a:solidFill>
                <a:latin typeface="Calibri"/>
                <a:cs typeface="Calibri"/>
              </a:rPr>
              <a:t>BSL</a:t>
            </a:r>
            <a:r>
              <a:rPr spc="-60">
                <a:solidFill>
                  <a:srgbClr val="090909"/>
                </a:solidFill>
                <a:latin typeface="Calibri"/>
                <a:cs typeface="Calibri"/>
              </a:rPr>
              <a:t> </a:t>
            </a:r>
            <a:r>
              <a:rPr spc="-30">
                <a:solidFill>
                  <a:srgbClr val="090909"/>
                </a:solidFill>
                <a:latin typeface="Calibri"/>
                <a:cs typeface="Calibri"/>
              </a:rPr>
              <a:t>communicator</a:t>
            </a:r>
            <a:r>
              <a:rPr spc="5">
                <a:solidFill>
                  <a:srgbClr val="090909"/>
                </a:solidFill>
                <a:latin typeface="Calibri"/>
                <a:cs typeface="Calibri"/>
              </a:rPr>
              <a:t> </a:t>
            </a:r>
            <a:r>
              <a:rPr spc="-20">
                <a:solidFill>
                  <a:srgbClr val="090909"/>
                </a:solidFill>
                <a:latin typeface="Calibri"/>
                <a:cs typeface="Calibri"/>
              </a:rPr>
              <a:t>and</a:t>
            </a:r>
            <a:r>
              <a:rPr spc="-25">
                <a:solidFill>
                  <a:srgbClr val="090909"/>
                </a:solidFill>
                <a:latin typeface="Calibri"/>
                <a:cs typeface="Calibri"/>
              </a:rPr>
              <a:t> </a:t>
            </a:r>
            <a:r>
              <a:rPr spc="-10">
                <a:solidFill>
                  <a:srgbClr val="090909"/>
                </a:solidFill>
                <a:latin typeface="Calibri"/>
                <a:cs typeface="Calibri"/>
              </a:rPr>
              <a:t>or</a:t>
            </a:r>
            <a:r>
              <a:rPr spc="-50">
                <a:solidFill>
                  <a:srgbClr val="090909"/>
                </a:solidFill>
                <a:latin typeface="Calibri"/>
                <a:cs typeface="Calibri"/>
              </a:rPr>
              <a:t> </a:t>
            </a:r>
            <a:r>
              <a:rPr spc="-25">
                <a:solidFill>
                  <a:srgbClr val="090909"/>
                </a:solidFill>
                <a:latin typeface="Calibri"/>
                <a:cs typeface="Calibri"/>
              </a:rPr>
              <a:t>note</a:t>
            </a:r>
            <a:r>
              <a:rPr spc="-30">
                <a:solidFill>
                  <a:srgbClr val="090909"/>
                </a:solidFill>
                <a:latin typeface="Calibri"/>
                <a:cs typeface="Calibri"/>
              </a:rPr>
              <a:t> </a:t>
            </a:r>
            <a:r>
              <a:rPr lang="en-GB" spc="-30">
                <a:solidFill>
                  <a:srgbClr val="090909"/>
                </a:solidFill>
                <a:latin typeface="Calibri"/>
                <a:cs typeface="Calibri"/>
              </a:rPr>
              <a:t>takers </a:t>
            </a:r>
            <a:r>
              <a:rPr spc="-25">
                <a:solidFill>
                  <a:srgbClr val="090909"/>
                </a:solidFill>
                <a:latin typeface="Calibri"/>
                <a:cs typeface="Calibri"/>
              </a:rPr>
              <a:t>for</a:t>
            </a:r>
            <a:r>
              <a:rPr spc="-60">
                <a:solidFill>
                  <a:srgbClr val="090909"/>
                </a:solidFill>
                <a:latin typeface="Calibri"/>
                <a:cs typeface="Calibri"/>
              </a:rPr>
              <a:t> </a:t>
            </a:r>
            <a:r>
              <a:rPr spc="-30">
                <a:solidFill>
                  <a:srgbClr val="090909"/>
                </a:solidFill>
                <a:latin typeface="Calibri"/>
                <a:cs typeface="Calibri"/>
              </a:rPr>
              <a:t>learners</a:t>
            </a:r>
            <a:r>
              <a:rPr>
                <a:solidFill>
                  <a:srgbClr val="090909"/>
                </a:solidFill>
                <a:latin typeface="Calibri"/>
                <a:cs typeface="Calibri"/>
              </a:rPr>
              <a:t> </a:t>
            </a:r>
            <a:r>
              <a:rPr spc="-20">
                <a:solidFill>
                  <a:srgbClr val="090909"/>
                </a:solidFill>
                <a:latin typeface="Calibri"/>
                <a:cs typeface="Calibri"/>
              </a:rPr>
              <a:t>who </a:t>
            </a:r>
            <a:r>
              <a:rPr spc="-30">
                <a:solidFill>
                  <a:srgbClr val="090909"/>
                </a:solidFill>
                <a:latin typeface="Calibri"/>
                <a:cs typeface="Calibri"/>
              </a:rPr>
              <a:t>have </a:t>
            </a:r>
            <a:r>
              <a:rPr>
                <a:solidFill>
                  <a:srgbClr val="090909"/>
                </a:solidFill>
                <a:latin typeface="Calibri"/>
                <a:cs typeface="Calibri"/>
              </a:rPr>
              <a:t>a</a:t>
            </a:r>
            <a:r>
              <a:rPr spc="-40">
                <a:solidFill>
                  <a:srgbClr val="090909"/>
                </a:solidFill>
                <a:latin typeface="Calibri"/>
                <a:cs typeface="Calibri"/>
              </a:rPr>
              <a:t> </a:t>
            </a:r>
            <a:r>
              <a:rPr spc="-25">
                <a:solidFill>
                  <a:srgbClr val="090909"/>
                </a:solidFill>
                <a:latin typeface="Calibri"/>
                <a:cs typeface="Calibri"/>
              </a:rPr>
              <a:t>hearing</a:t>
            </a:r>
            <a:r>
              <a:rPr spc="-5">
                <a:solidFill>
                  <a:srgbClr val="090909"/>
                </a:solidFill>
                <a:latin typeface="Calibri"/>
                <a:cs typeface="Calibri"/>
              </a:rPr>
              <a:t> </a:t>
            </a:r>
            <a:r>
              <a:rPr spc="-30">
                <a:solidFill>
                  <a:srgbClr val="090909"/>
                </a:solidFill>
                <a:latin typeface="Calibri"/>
                <a:cs typeface="Calibri"/>
              </a:rPr>
              <a:t>impairment.</a:t>
            </a:r>
            <a:endParaRPr>
              <a:latin typeface="Calibri"/>
              <a:cs typeface="Calibri"/>
            </a:endParaRPr>
          </a:p>
          <a:p>
            <a:pPr marL="106680" indent="-94615">
              <a:lnSpc>
                <a:spcPts val="2315"/>
              </a:lnSpc>
              <a:buClr>
                <a:srgbClr val="E40055"/>
              </a:buClr>
              <a:buSzPct val="142857"/>
              <a:buFont typeface="Arial"/>
              <a:buChar char="•"/>
              <a:tabLst>
                <a:tab pos="107314" algn="l"/>
              </a:tabLst>
            </a:pPr>
            <a:r>
              <a:rPr spc="-25">
                <a:solidFill>
                  <a:srgbClr val="090909"/>
                </a:solidFill>
                <a:latin typeface="Calibri"/>
                <a:cs typeface="Calibri"/>
              </a:rPr>
              <a:t>Specialist</a:t>
            </a:r>
            <a:r>
              <a:rPr>
                <a:solidFill>
                  <a:srgbClr val="090909"/>
                </a:solidFill>
                <a:latin typeface="Calibri"/>
                <a:cs typeface="Calibri"/>
              </a:rPr>
              <a:t> </a:t>
            </a:r>
            <a:r>
              <a:rPr spc="-25">
                <a:solidFill>
                  <a:srgbClr val="090909"/>
                </a:solidFill>
                <a:latin typeface="Calibri"/>
                <a:cs typeface="Calibri"/>
              </a:rPr>
              <a:t>software,</a:t>
            </a:r>
            <a:r>
              <a:rPr spc="-15">
                <a:solidFill>
                  <a:srgbClr val="090909"/>
                </a:solidFill>
                <a:latin typeface="Calibri"/>
                <a:cs typeface="Calibri"/>
              </a:rPr>
              <a:t> </a:t>
            </a:r>
            <a:r>
              <a:rPr spc="-25">
                <a:solidFill>
                  <a:srgbClr val="090909"/>
                </a:solidFill>
                <a:latin typeface="Calibri"/>
                <a:cs typeface="Calibri"/>
              </a:rPr>
              <a:t>adapted</a:t>
            </a:r>
            <a:r>
              <a:rPr spc="10">
                <a:solidFill>
                  <a:srgbClr val="090909"/>
                </a:solidFill>
                <a:latin typeface="Calibri"/>
                <a:cs typeface="Calibri"/>
              </a:rPr>
              <a:t> </a:t>
            </a:r>
            <a:r>
              <a:rPr spc="-30">
                <a:solidFill>
                  <a:srgbClr val="090909"/>
                </a:solidFill>
                <a:latin typeface="Calibri"/>
                <a:cs typeface="Calibri"/>
              </a:rPr>
              <a:t>equipment</a:t>
            </a:r>
            <a:r>
              <a:rPr spc="25">
                <a:solidFill>
                  <a:srgbClr val="090909"/>
                </a:solidFill>
                <a:latin typeface="Calibri"/>
                <a:cs typeface="Calibri"/>
              </a:rPr>
              <a:t> </a:t>
            </a:r>
            <a:r>
              <a:rPr spc="-15">
                <a:solidFill>
                  <a:srgbClr val="090909"/>
                </a:solidFill>
                <a:latin typeface="Calibri"/>
                <a:cs typeface="Calibri"/>
              </a:rPr>
              <a:t>or</a:t>
            </a:r>
            <a:r>
              <a:rPr spc="-50">
                <a:solidFill>
                  <a:srgbClr val="090909"/>
                </a:solidFill>
                <a:latin typeface="Calibri"/>
                <a:cs typeface="Calibri"/>
              </a:rPr>
              <a:t> </a:t>
            </a:r>
            <a:r>
              <a:rPr spc="-25">
                <a:solidFill>
                  <a:srgbClr val="090909"/>
                </a:solidFill>
                <a:latin typeface="Calibri"/>
                <a:cs typeface="Calibri"/>
              </a:rPr>
              <a:t>note </a:t>
            </a:r>
            <a:r>
              <a:rPr spc="-35">
                <a:solidFill>
                  <a:srgbClr val="090909"/>
                </a:solidFill>
                <a:latin typeface="Calibri"/>
                <a:cs typeface="Calibri"/>
              </a:rPr>
              <a:t>takers</a:t>
            </a:r>
            <a:r>
              <a:rPr spc="-5">
                <a:solidFill>
                  <a:srgbClr val="090909"/>
                </a:solidFill>
                <a:latin typeface="Calibri"/>
                <a:cs typeface="Calibri"/>
              </a:rPr>
              <a:t> </a:t>
            </a:r>
            <a:r>
              <a:rPr spc="-25">
                <a:solidFill>
                  <a:srgbClr val="090909"/>
                </a:solidFill>
                <a:latin typeface="Calibri"/>
                <a:cs typeface="Calibri"/>
              </a:rPr>
              <a:t>for</a:t>
            </a:r>
            <a:r>
              <a:rPr spc="-55">
                <a:solidFill>
                  <a:srgbClr val="090909"/>
                </a:solidFill>
                <a:latin typeface="Calibri"/>
                <a:cs typeface="Calibri"/>
              </a:rPr>
              <a:t> </a:t>
            </a:r>
            <a:r>
              <a:rPr spc="-30">
                <a:solidFill>
                  <a:srgbClr val="090909"/>
                </a:solidFill>
                <a:latin typeface="Calibri"/>
                <a:cs typeface="Calibri"/>
              </a:rPr>
              <a:t>learners</a:t>
            </a:r>
            <a:r>
              <a:rPr spc="5">
                <a:solidFill>
                  <a:srgbClr val="090909"/>
                </a:solidFill>
                <a:latin typeface="Calibri"/>
                <a:cs typeface="Calibri"/>
              </a:rPr>
              <a:t> </a:t>
            </a:r>
            <a:r>
              <a:rPr spc="-15">
                <a:solidFill>
                  <a:srgbClr val="090909"/>
                </a:solidFill>
                <a:latin typeface="Calibri"/>
                <a:cs typeface="Calibri"/>
              </a:rPr>
              <a:t>who</a:t>
            </a:r>
            <a:r>
              <a:rPr spc="-30">
                <a:solidFill>
                  <a:srgbClr val="090909"/>
                </a:solidFill>
                <a:latin typeface="Calibri"/>
                <a:cs typeface="Calibri"/>
              </a:rPr>
              <a:t> </a:t>
            </a:r>
            <a:r>
              <a:rPr spc="-25">
                <a:solidFill>
                  <a:srgbClr val="090909"/>
                </a:solidFill>
                <a:latin typeface="Calibri"/>
                <a:cs typeface="Calibri"/>
              </a:rPr>
              <a:t>are</a:t>
            </a:r>
            <a:r>
              <a:rPr spc="-20">
                <a:solidFill>
                  <a:srgbClr val="090909"/>
                </a:solidFill>
                <a:latin typeface="Calibri"/>
                <a:cs typeface="Calibri"/>
              </a:rPr>
              <a:t> </a:t>
            </a:r>
            <a:r>
              <a:rPr spc="-25">
                <a:solidFill>
                  <a:srgbClr val="090909"/>
                </a:solidFill>
                <a:latin typeface="Calibri"/>
                <a:cs typeface="Calibri"/>
              </a:rPr>
              <a:t>blind</a:t>
            </a:r>
            <a:r>
              <a:rPr spc="-15">
                <a:solidFill>
                  <a:srgbClr val="090909"/>
                </a:solidFill>
                <a:latin typeface="Calibri"/>
                <a:cs typeface="Calibri"/>
              </a:rPr>
              <a:t> or</a:t>
            </a:r>
            <a:r>
              <a:rPr spc="-45">
                <a:solidFill>
                  <a:srgbClr val="090909"/>
                </a:solidFill>
                <a:latin typeface="Calibri"/>
                <a:cs typeface="Calibri"/>
              </a:rPr>
              <a:t> </a:t>
            </a:r>
            <a:r>
              <a:rPr spc="-25">
                <a:solidFill>
                  <a:srgbClr val="090909"/>
                </a:solidFill>
                <a:latin typeface="Calibri"/>
                <a:cs typeface="Calibri"/>
              </a:rPr>
              <a:t>visually</a:t>
            </a:r>
            <a:r>
              <a:rPr spc="15">
                <a:solidFill>
                  <a:srgbClr val="090909"/>
                </a:solidFill>
                <a:latin typeface="Calibri"/>
                <a:cs typeface="Calibri"/>
              </a:rPr>
              <a:t> </a:t>
            </a:r>
            <a:r>
              <a:rPr spc="-30">
                <a:solidFill>
                  <a:srgbClr val="090909"/>
                </a:solidFill>
                <a:latin typeface="Calibri"/>
                <a:cs typeface="Calibri"/>
              </a:rPr>
              <a:t>impaired.</a:t>
            </a:r>
            <a:endParaRPr lang="en-GB" spc="-30">
              <a:solidFill>
                <a:srgbClr val="090909"/>
              </a:solidFill>
              <a:latin typeface="Calibri"/>
              <a:cs typeface="Calibri"/>
            </a:endParaRPr>
          </a:p>
          <a:p>
            <a:pPr marL="106680" indent="-94615">
              <a:lnSpc>
                <a:spcPts val="2385"/>
              </a:lnSpc>
              <a:buClr>
                <a:srgbClr val="E40055"/>
              </a:buClr>
              <a:buSzPct val="142857"/>
              <a:buFont typeface="Arial"/>
              <a:buChar char="•"/>
              <a:tabLst>
                <a:tab pos="107314" algn="l"/>
              </a:tabLst>
            </a:pPr>
            <a:r>
              <a:rPr lang="en-GB" spc="-55">
                <a:solidFill>
                  <a:srgbClr val="090909"/>
                </a:solidFill>
                <a:cs typeface="Calibri"/>
              </a:rPr>
              <a:t>P</a:t>
            </a:r>
            <a:r>
              <a:rPr lang="en-GB" spc="-30">
                <a:solidFill>
                  <a:srgbClr val="090909"/>
                </a:solidFill>
                <a:cs typeface="Calibri"/>
              </a:rPr>
              <a:t>e</a:t>
            </a:r>
            <a:r>
              <a:rPr lang="en-GB" spc="-50">
                <a:solidFill>
                  <a:srgbClr val="090909"/>
                </a:solidFill>
                <a:cs typeface="Calibri"/>
              </a:rPr>
              <a:t>r</a:t>
            </a:r>
            <a:r>
              <a:rPr lang="en-GB" spc="-25">
                <a:solidFill>
                  <a:srgbClr val="090909"/>
                </a:solidFill>
                <a:cs typeface="Calibri"/>
              </a:rPr>
              <a:t>so</a:t>
            </a:r>
            <a:r>
              <a:rPr lang="en-GB" spc="-30">
                <a:solidFill>
                  <a:srgbClr val="090909"/>
                </a:solidFill>
                <a:cs typeface="Calibri"/>
              </a:rPr>
              <a:t>n</a:t>
            </a:r>
            <a:r>
              <a:rPr lang="en-GB" spc="-25">
                <a:solidFill>
                  <a:srgbClr val="090909"/>
                </a:solidFill>
                <a:cs typeface="Calibri"/>
              </a:rPr>
              <a:t>a</a:t>
            </a:r>
            <a:r>
              <a:rPr lang="en-GB">
                <a:solidFill>
                  <a:srgbClr val="090909"/>
                </a:solidFill>
                <a:cs typeface="Calibri"/>
              </a:rPr>
              <a:t>l</a:t>
            </a:r>
            <a:r>
              <a:rPr lang="en-GB" spc="-20">
                <a:solidFill>
                  <a:srgbClr val="090909"/>
                </a:solidFill>
                <a:cs typeface="Calibri"/>
              </a:rPr>
              <a:t> </a:t>
            </a:r>
            <a:r>
              <a:rPr lang="en-GB" spc="-45">
                <a:solidFill>
                  <a:srgbClr val="090909"/>
                </a:solidFill>
                <a:cs typeface="Calibri"/>
              </a:rPr>
              <a:t>c</a:t>
            </a:r>
            <a:r>
              <a:rPr lang="en-GB" spc="-25">
                <a:solidFill>
                  <a:srgbClr val="090909"/>
                </a:solidFill>
                <a:cs typeface="Calibri"/>
              </a:rPr>
              <a:t>a</a:t>
            </a:r>
            <a:r>
              <a:rPr lang="en-GB" spc="-50">
                <a:solidFill>
                  <a:srgbClr val="090909"/>
                </a:solidFill>
                <a:cs typeface="Calibri"/>
              </a:rPr>
              <a:t>r</a:t>
            </a:r>
            <a:r>
              <a:rPr lang="en-GB">
                <a:solidFill>
                  <a:srgbClr val="090909"/>
                </a:solidFill>
                <a:cs typeface="Calibri"/>
              </a:rPr>
              <a:t>e</a:t>
            </a:r>
            <a:r>
              <a:rPr lang="en-GB" spc="-20">
                <a:solidFill>
                  <a:srgbClr val="090909"/>
                </a:solidFill>
                <a:cs typeface="Calibri"/>
              </a:rPr>
              <a:t> </a:t>
            </a:r>
            <a:r>
              <a:rPr lang="en-GB" spc="-45">
                <a:solidFill>
                  <a:srgbClr val="090909"/>
                </a:solidFill>
                <a:cs typeface="Calibri"/>
              </a:rPr>
              <a:t>f</a:t>
            </a:r>
            <a:r>
              <a:rPr lang="en-GB" spc="-25">
                <a:solidFill>
                  <a:srgbClr val="090909"/>
                </a:solidFill>
                <a:cs typeface="Calibri"/>
              </a:rPr>
              <a:t>o</a:t>
            </a:r>
            <a:r>
              <a:rPr lang="en-GB">
                <a:solidFill>
                  <a:srgbClr val="090909"/>
                </a:solidFill>
                <a:cs typeface="Calibri"/>
              </a:rPr>
              <a:t>r</a:t>
            </a:r>
            <a:r>
              <a:rPr lang="en-GB" spc="-65">
                <a:solidFill>
                  <a:srgbClr val="090909"/>
                </a:solidFill>
                <a:cs typeface="Calibri"/>
              </a:rPr>
              <a:t> </a:t>
            </a:r>
            <a:r>
              <a:rPr lang="en-GB" spc="-25">
                <a:solidFill>
                  <a:srgbClr val="090909"/>
                </a:solidFill>
                <a:cs typeface="Calibri"/>
              </a:rPr>
              <a:t>l</a:t>
            </a:r>
            <a:r>
              <a:rPr lang="en-GB" spc="-30">
                <a:solidFill>
                  <a:srgbClr val="090909"/>
                </a:solidFill>
                <a:cs typeface="Calibri"/>
              </a:rPr>
              <a:t>e</a:t>
            </a:r>
            <a:r>
              <a:rPr lang="en-GB" spc="-25">
                <a:solidFill>
                  <a:srgbClr val="090909"/>
                </a:solidFill>
                <a:cs typeface="Calibri"/>
              </a:rPr>
              <a:t>ar</a:t>
            </a:r>
            <a:r>
              <a:rPr lang="en-GB" spc="-30">
                <a:solidFill>
                  <a:srgbClr val="090909"/>
                </a:solidFill>
                <a:cs typeface="Calibri"/>
              </a:rPr>
              <a:t>ne</a:t>
            </a:r>
            <a:r>
              <a:rPr lang="en-GB" spc="-50">
                <a:solidFill>
                  <a:srgbClr val="090909"/>
                </a:solidFill>
                <a:cs typeface="Calibri"/>
              </a:rPr>
              <a:t>r</a:t>
            </a:r>
            <a:r>
              <a:rPr lang="en-GB">
                <a:solidFill>
                  <a:srgbClr val="090909"/>
                </a:solidFill>
                <a:cs typeface="Calibri"/>
              </a:rPr>
              <a:t>s</a:t>
            </a:r>
            <a:r>
              <a:rPr lang="en-GB" spc="-5">
                <a:solidFill>
                  <a:srgbClr val="090909"/>
                </a:solidFill>
                <a:cs typeface="Calibri"/>
              </a:rPr>
              <a:t> </a:t>
            </a:r>
            <a:r>
              <a:rPr lang="en-GB" spc="-20">
                <a:solidFill>
                  <a:srgbClr val="090909"/>
                </a:solidFill>
                <a:cs typeface="Calibri"/>
              </a:rPr>
              <a:t>w</a:t>
            </a:r>
            <a:r>
              <a:rPr lang="en-GB" spc="-30">
                <a:solidFill>
                  <a:srgbClr val="090909"/>
                </a:solidFill>
                <a:cs typeface="Calibri"/>
              </a:rPr>
              <a:t>h</a:t>
            </a:r>
            <a:r>
              <a:rPr lang="en-GB">
                <a:solidFill>
                  <a:srgbClr val="090909"/>
                </a:solidFill>
                <a:cs typeface="Calibri"/>
              </a:rPr>
              <a:t>o</a:t>
            </a:r>
            <a:r>
              <a:rPr lang="en-GB" spc="-50">
                <a:solidFill>
                  <a:srgbClr val="090909"/>
                </a:solidFill>
                <a:cs typeface="Calibri"/>
              </a:rPr>
              <a:t> </a:t>
            </a:r>
            <a:r>
              <a:rPr lang="en-GB" spc="-30">
                <a:solidFill>
                  <a:srgbClr val="090909"/>
                </a:solidFill>
                <a:cs typeface="Calibri"/>
              </a:rPr>
              <a:t>h</a:t>
            </a:r>
            <a:r>
              <a:rPr lang="en-GB" spc="-50">
                <a:solidFill>
                  <a:srgbClr val="090909"/>
                </a:solidFill>
                <a:cs typeface="Calibri"/>
              </a:rPr>
              <a:t>a</a:t>
            </a:r>
            <a:r>
              <a:rPr lang="en-GB" spc="-35">
                <a:solidFill>
                  <a:srgbClr val="090909"/>
                </a:solidFill>
                <a:cs typeface="Calibri"/>
              </a:rPr>
              <a:t>v</a:t>
            </a:r>
            <a:r>
              <a:rPr lang="en-GB">
                <a:solidFill>
                  <a:srgbClr val="090909"/>
                </a:solidFill>
                <a:cs typeface="Calibri"/>
              </a:rPr>
              <a:t>e</a:t>
            </a:r>
            <a:r>
              <a:rPr lang="en-GB" spc="-20">
                <a:solidFill>
                  <a:srgbClr val="090909"/>
                </a:solidFill>
                <a:cs typeface="Calibri"/>
              </a:rPr>
              <a:t> </a:t>
            </a:r>
            <a:r>
              <a:rPr lang="en-GB">
                <a:solidFill>
                  <a:srgbClr val="090909"/>
                </a:solidFill>
                <a:cs typeface="Calibri"/>
              </a:rPr>
              <a:t>a</a:t>
            </a:r>
            <a:r>
              <a:rPr lang="en-GB" spc="-35">
                <a:solidFill>
                  <a:srgbClr val="090909"/>
                </a:solidFill>
                <a:cs typeface="Calibri"/>
              </a:rPr>
              <a:t> </a:t>
            </a:r>
            <a:r>
              <a:rPr lang="en-GB" spc="-30">
                <a:solidFill>
                  <a:srgbClr val="090909"/>
                </a:solidFill>
                <a:cs typeface="Calibri"/>
              </a:rPr>
              <a:t>p</a:t>
            </a:r>
            <a:r>
              <a:rPr lang="en-GB" spc="-55">
                <a:solidFill>
                  <a:srgbClr val="090909"/>
                </a:solidFill>
                <a:cs typeface="Calibri"/>
              </a:rPr>
              <a:t>h</a:t>
            </a:r>
            <a:r>
              <a:rPr lang="en-GB" spc="-40">
                <a:solidFill>
                  <a:srgbClr val="090909"/>
                </a:solidFill>
                <a:cs typeface="Calibri"/>
              </a:rPr>
              <a:t>y</a:t>
            </a:r>
            <a:r>
              <a:rPr lang="en-GB" spc="-25">
                <a:solidFill>
                  <a:srgbClr val="090909"/>
                </a:solidFill>
                <a:cs typeface="Calibri"/>
              </a:rPr>
              <a:t>si</a:t>
            </a:r>
            <a:r>
              <a:rPr lang="en-GB" spc="-45">
                <a:solidFill>
                  <a:srgbClr val="090909"/>
                </a:solidFill>
                <a:cs typeface="Calibri"/>
              </a:rPr>
              <a:t>c</a:t>
            </a:r>
            <a:r>
              <a:rPr lang="en-GB" spc="-25">
                <a:solidFill>
                  <a:srgbClr val="090909"/>
                </a:solidFill>
                <a:cs typeface="Calibri"/>
              </a:rPr>
              <a:t>a</a:t>
            </a:r>
            <a:r>
              <a:rPr lang="en-GB">
                <a:solidFill>
                  <a:srgbClr val="090909"/>
                </a:solidFill>
                <a:cs typeface="Calibri"/>
              </a:rPr>
              <a:t>l</a:t>
            </a:r>
            <a:r>
              <a:rPr lang="en-GB" spc="-5">
                <a:solidFill>
                  <a:srgbClr val="090909"/>
                </a:solidFill>
                <a:cs typeface="Calibri"/>
              </a:rPr>
              <a:t> need and or </a:t>
            </a:r>
            <a:r>
              <a:rPr lang="en-GB" spc="-30">
                <a:solidFill>
                  <a:srgbClr val="090909"/>
                </a:solidFill>
                <a:cs typeface="Calibri"/>
              </a:rPr>
              <a:t>d</a:t>
            </a:r>
            <a:r>
              <a:rPr lang="en-GB" spc="-25">
                <a:solidFill>
                  <a:srgbClr val="090909"/>
                </a:solidFill>
                <a:cs typeface="Calibri"/>
              </a:rPr>
              <a:t>isa</a:t>
            </a:r>
            <a:r>
              <a:rPr lang="en-GB" spc="-30">
                <a:solidFill>
                  <a:srgbClr val="090909"/>
                </a:solidFill>
                <a:cs typeface="Calibri"/>
              </a:rPr>
              <a:t>b</a:t>
            </a:r>
            <a:r>
              <a:rPr lang="en-GB" spc="-25">
                <a:solidFill>
                  <a:srgbClr val="090909"/>
                </a:solidFill>
                <a:cs typeface="Calibri"/>
              </a:rPr>
              <a:t>ili</a:t>
            </a:r>
            <a:r>
              <a:rPr lang="en-GB" spc="-15">
                <a:solidFill>
                  <a:srgbClr val="090909"/>
                </a:solidFill>
                <a:cs typeface="Calibri"/>
              </a:rPr>
              <a:t>t</a:t>
            </a:r>
            <a:r>
              <a:rPr lang="en-GB" spc="-120">
                <a:solidFill>
                  <a:srgbClr val="090909"/>
                </a:solidFill>
                <a:cs typeface="Calibri"/>
              </a:rPr>
              <a:t>y</a:t>
            </a:r>
            <a:r>
              <a:rPr lang="en-GB">
                <a:solidFill>
                  <a:srgbClr val="090909"/>
                </a:solidFill>
                <a:cs typeface="Calibri"/>
              </a:rPr>
              <a:t>.</a:t>
            </a:r>
            <a:endParaRPr lang="en-GB">
              <a:cs typeface="Calibri"/>
            </a:endParaRPr>
          </a:p>
          <a:p>
            <a:pPr marL="106680" indent="-94615">
              <a:lnSpc>
                <a:spcPts val="2310"/>
              </a:lnSpc>
              <a:buClr>
                <a:srgbClr val="E40055"/>
              </a:buClr>
              <a:buSzPct val="142857"/>
              <a:buFont typeface="Arial"/>
              <a:buChar char="•"/>
              <a:tabLst>
                <a:tab pos="107314" algn="l"/>
              </a:tabLst>
            </a:pPr>
            <a:r>
              <a:rPr lang="en-GB" spc="-25">
                <a:solidFill>
                  <a:srgbClr val="090909"/>
                </a:solidFill>
                <a:cs typeface="Calibri"/>
              </a:rPr>
              <a:t>Drop-in</a:t>
            </a:r>
            <a:r>
              <a:rPr lang="en-GB" spc="-35">
                <a:solidFill>
                  <a:srgbClr val="090909"/>
                </a:solidFill>
                <a:cs typeface="Calibri"/>
              </a:rPr>
              <a:t> </a:t>
            </a:r>
            <a:r>
              <a:rPr lang="en-GB" spc="-25">
                <a:solidFill>
                  <a:srgbClr val="090909"/>
                </a:solidFill>
                <a:cs typeface="Calibri"/>
              </a:rPr>
              <a:t>sessions</a:t>
            </a:r>
            <a:r>
              <a:rPr lang="en-GB" spc="-10">
                <a:solidFill>
                  <a:srgbClr val="090909"/>
                </a:solidFill>
                <a:cs typeface="Calibri"/>
              </a:rPr>
              <a:t> </a:t>
            </a:r>
            <a:r>
              <a:rPr lang="en-GB" spc="-20">
                <a:solidFill>
                  <a:srgbClr val="090909"/>
                </a:solidFill>
                <a:cs typeface="Calibri"/>
              </a:rPr>
              <a:t>which</a:t>
            </a:r>
            <a:r>
              <a:rPr lang="en-GB" spc="-30">
                <a:solidFill>
                  <a:srgbClr val="090909"/>
                </a:solidFill>
                <a:cs typeface="Calibri"/>
              </a:rPr>
              <a:t> </a:t>
            </a:r>
            <a:r>
              <a:rPr lang="en-GB" spc="-20">
                <a:solidFill>
                  <a:srgbClr val="090909"/>
                </a:solidFill>
                <a:cs typeface="Calibri"/>
              </a:rPr>
              <a:t>will</a:t>
            </a:r>
            <a:r>
              <a:rPr lang="en-GB" spc="-25">
                <a:solidFill>
                  <a:srgbClr val="090909"/>
                </a:solidFill>
                <a:cs typeface="Calibri"/>
              </a:rPr>
              <a:t> </a:t>
            </a:r>
            <a:r>
              <a:rPr lang="en-GB" spc="-15">
                <a:solidFill>
                  <a:srgbClr val="090909"/>
                </a:solidFill>
                <a:cs typeface="Calibri"/>
              </a:rPr>
              <a:t>be</a:t>
            </a:r>
            <a:r>
              <a:rPr lang="en-GB" spc="-40">
                <a:solidFill>
                  <a:srgbClr val="090909"/>
                </a:solidFill>
                <a:cs typeface="Calibri"/>
              </a:rPr>
              <a:t> </a:t>
            </a:r>
            <a:r>
              <a:rPr lang="en-GB" spc="-30">
                <a:solidFill>
                  <a:srgbClr val="090909"/>
                </a:solidFill>
                <a:cs typeface="Calibri"/>
              </a:rPr>
              <a:t>available</a:t>
            </a:r>
            <a:r>
              <a:rPr lang="en-GB" spc="5">
                <a:solidFill>
                  <a:srgbClr val="090909"/>
                </a:solidFill>
                <a:cs typeface="Calibri"/>
              </a:rPr>
              <a:t> </a:t>
            </a:r>
            <a:r>
              <a:rPr lang="en-GB" spc="-20">
                <a:solidFill>
                  <a:srgbClr val="090909"/>
                </a:solidFill>
                <a:cs typeface="Calibri"/>
              </a:rPr>
              <a:t>to</a:t>
            </a:r>
            <a:r>
              <a:rPr lang="en-GB" spc="-35">
                <a:solidFill>
                  <a:srgbClr val="090909"/>
                </a:solidFill>
                <a:cs typeface="Calibri"/>
              </a:rPr>
              <a:t> </a:t>
            </a:r>
            <a:r>
              <a:rPr lang="en-GB" spc="-20">
                <a:solidFill>
                  <a:srgbClr val="090909"/>
                </a:solidFill>
                <a:cs typeface="Calibri"/>
              </a:rPr>
              <a:t>all</a:t>
            </a:r>
            <a:r>
              <a:rPr lang="en-GB" spc="-25">
                <a:solidFill>
                  <a:srgbClr val="090909"/>
                </a:solidFill>
                <a:cs typeface="Calibri"/>
              </a:rPr>
              <a:t> </a:t>
            </a:r>
            <a:r>
              <a:rPr lang="en-GB" spc="-30">
                <a:solidFill>
                  <a:srgbClr val="090909"/>
                </a:solidFill>
                <a:cs typeface="Calibri"/>
              </a:rPr>
              <a:t>students.</a:t>
            </a:r>
            <a:endParaRPr lang="en-GB">
              <a:cs typeface="Calibri"/>
            </a:endParaRPr>
          </a:p>
          <a:p>
            <a:pPr marL="106680" indent="-94615">
              <a:lnSpc>
                <a:spcPts val="2410"/>
              </a:lnSpc>
              <a:buClr>
                <a:srgbClr val="E40055"/>
              </a:buClr>
              <a:buSzPct val="142857"/>
              <a:buFont typeface="Arial"/>
              <a:buChar char="•"/>
              <a:tabLst>
                <a:tab pos="107314" algn="l"/>
              </a:tabLst>
            </a:pPr>
            <a:r>
              <a:rPr lang="en-GB" spc="-135">
                <a:solidFill>
                  <a:srgbClr val="090909"/>
                </a:solidFill>
                <a:cs typeface="Calibri"/>
              </a:rPr>
              <a:t>T</a:t>
            </a:r>
            <a:r>
              <a:rPr lang="en-GB" spc="-25">
                <a:solidFill>
                  <a:srgbClr val="090909"/>
                </a:solidFill>
                <a:cs typeface="Calibri"/>
              </a:rPr>
              <a:t>a</a:t>
            </a:r>
            <a:r>
              <a:rPr lang="en-GB" spc="-50">
                <a:solidFill>
                  <a:srgbClr val="090909"/>
                </a:solidFill>
                <a:cs typeface="Calibri"/>
              </a:rPr>
              <a:t>r</a:t>
            </a:r>
            <a:r>
              <a:rPr lang="en-GB" spc="-40">
                <a:solidFill>
                  <a:srgbClr val="090909"/>
                </a:solidFill>
                <a:cs typeface="Calibri"/>
              </a:rPr>
              <a:t>get</a:t>
            </a:r>
            <a:r>
              <a:rPr lang="en-GB" spc="-30">
                <a:solidFill>
                  <a:srgbClr val="090909"/>
                </a:solidFill>
                <a:cs typeface="Calibri"/>
              </a:rPr>
              <a:t>e</a:t>
            </a:r>
            <a:r>
              <a:rPr lang="en-GB">
                <a:solidFill>
                  <a:srgbClr val="090909"/>
                </a:solidFill>
                <a:cs typeface="Calibri"/>
              </a:rPr>
              <a:t>d</a:t>
            </a:r>
            <a:r>
              <a:rPr lang="en-GB" spc="10">
                <a:solidFill>
                  <a:srgbClr val="090909"/>
                </a:solidFill>
                <a:cs typeface="Calibri"/>
              </a:rPr>
              <a:t> </a:t>
            </a:r>
            <a:r>
              <a:rPr lang="en-GB" spc="-30">
                <a:solidFill>
                  <a:srgbClr val="090909"/>
                </a:solidFill>
                <a:cs typeface="Calibri"/>
              </a:rPr>
              <a:t>b</a:t>
            </a:r>
            <a:r>
              <a:rPr lang="en-GB" spc="-25">
                <a:solidFill>
                  <a:srgbClr val="090909"/>
                </a:solidFill>
                <a:cs typeface="Calibri"/>
              </a:rPr>
              <a:t>oo</a:t>
            </a:r>
            <a:r>
              <a:rPr lang="en-GB" spc="-35">
                <a:solidFill>
                  <a:srgbClr val="090909"/>
                </a:solidFill>
                <a:cs typeface="Calibri"/>
              </a:rPr>
              <a:t>s</a:t>
            </a:r>
            <a:r>
              <a:rPr lang="en-GB" spc="-40">
                <a:solidFill>
                  <a:srgbClr val="090909"/>
                </a:solidFill>
                <a:cs typeface="Calibri"/>
              </a:rPr>
              <a:t>t</a:t>
            </a:r>
            <a:r>
              <a:rPr lang="en-GB" spc="-30">
                <a:solidFill>
                  <a:srgbClr val="090909"/>
                </a:solidFill>
                <a:cs typeface="Calibri"/>
              </a:rPr>
              <a:t>e</a:t>
            </a:r>
            <a:r>
              <a:rPr lang="en-GB">
                <a:solidFill>
                  <a:srgbClr val="090909"/>
                </a:solidFill>
                <a:cs typeface="Calibri"/>
              </a:rPr>
              <a:t>r</a:t>
            </a:r>
            <a:r>
              <a:rPr lang="en-GB" spc="-40">
                <a:solidFill>
                  <a:srgbClr val="090909"/>
                </a:solidFill>
                <a:cs typeface="Calibri"/>
              </a:rPr>
              <a:t> </a:t>
            </a:r>
            <a:r>
              <a:rPr lang="en-GB" spc="-30">
                <a:solidFill>
                  <a:srgbClr val="090909"/>
                </a:solidFill>
                <a:cs typeface="Calibri"/>
              </a:rPr>
              <a:t>c</a:t>
            </a:r>
            <a:r>
              <a:rPr lang="en-GB" spc="-25">
                <a:solidFill>
                  <a:srgbClr val="090909"/>
                </a:solidFill>
                <a:cs typeface="Calibri"/>
              </a:rPr>
              <a:t>lass</a:t>
            </a:r>
            <a:r>
              <a:rPr lang="en-GB" spc="-30">
                <a:solidFill>
                  <a:srgbClr val="090909"/>
                </a:solidFill>
                <a:cs typeface="Calibri"/>
              </a:rPr>
              <a:t>e</a:t>
            </a:r>
            <a:r>
              <a:rPr lang="en-GB">
                <a:solidFill>
                  <a:srgbClr val="090909"/>
                </a:solidFill>
                <a:cs typeface="Calibri"/>
              </a:rPr>
              <a:t>s</a:t>
            </a:r>
            <a:r>
              <a:rPr lang="en-GB" spc="-15">
                <a:solidFill>
                  <a:srgbClr val="090909"/>
                </a:solidFill>
                <a:cs typeface="Calibri"/>
              </a:rPr>
              <a:t> </a:t>
            </a:r>
            <a:r>
              <a:rPr lang="en-GB" spc="-45">
                <a:solidFill>
                  <a:srgbClr val="090909"/>
                </a:solidFill>
                <a:cs typeface="Calibri"/>
              </a:rPr>
              <a:t>f</a:t>
            </a:r>
            <a:r>
              <a:rPr lang="en-GB" spc="-25">
                <a:solidFill>
                  <a:srgbClr val="090909"/>
                </a:solidFill>
                <a:cs typeface="Calibri"/>
              </a:rPr>
              <a:t>o</a:t>
            </a:r>
            <a:r>
              <a:rPr lang="en-GB">
                <a:solidFill>
                  <a:srgbClr val="090909"/>
                </a:solidFill>
                <a:cs typeface="Calibri"/>
              </a:rPr>
              <a:t>r</a:t>
            </a:r>
            <a:r>
              <a:rPr lang="en-GB" spc="-55">
                <a:solidFill>
                  <a:srgbClr val="090909"/>
                </a:solidFill>
                <a:cs typeface="Calibri"/>
              </a:rPr>
              <a:t> </a:t>
            </a:r>
            <a:r>
              <a:rPr lang="en-GB" spc="-25">
                <a:solidFill>
                  <a:srgbClr val="090909"/>
                </a:solidFill>
                <a:cs typeface="Calibri"/>
              </a:rPr>
              <a:t>M</a:t>
            </a:r>
            <a:r>
              <a:rPr lang="en-GB" spc="-40">
                <a:solidFill>
                  <a:srgbClr val="090909"/>
                </a:solidFill>
                <a:cs typeface="Calibri"/>
              </a:rPr>
              <a:t>a</a:t>
            </a:r>
            <a:r>
              <a:rPr lang="en-GB" spc="-30">
                <a:solidFill>
                  <a:srgbClr val="090909"/>
                </a:solidFill>
                <a:cs typeface="Calibri"/>
              </a:rPr>
              <a:t>th</a:t>
            </a:r>
            <a:r>
              <a:rPr lang="en-GB">
                <a:solidFill>
                  <a:srgbClr val="090909"/>
                </a:solidFill>
                <a:cs typeface="Calibri"/>
              </a:rPr>
              <a:t>s</a:t>
            </a:r>
            <a:r>
              <a:rPr lang="en-GB" spc="-15">
                <a:solidFill>
                  <a:srgbClr val="090909"/>
                </a:solidFill>
                <a:cs typeface="Calibri"/>
              </a:rPr>
              <a:t> </a:t>
            </a:r>
            <a:r>
              <a:rPr lang="en-GB" spc="-25">
                <a:solidFill>
                  <a:srgbClr val="090909"/>
                </a:solidFill>
                <a:cs typeface="Calibri"/>
              </a:rPr>
              <a:t>a</a:t>
            </a:r>
            <a:r>
              <a:rPr lang="en-GB" spc="-30">
                <a:solidFill>
                  <a:srgbClr val="090909"/>
                </a:solidFill>
                <a:cs typeface="Calibri"/>
              </a:rPr>
              <a:t>n</a:t>
            </a:r>
            <a:r>
              <a:rPr lang="en-GB">
                <a:solidFill>
                  <a:srgbClr val="090909"/>
                </a:solidFill>
                <a:cs typeface="Calibri"/>
              </a:rPr>
              <a:t>d</a:t>
            </a:r>
            <a:r>
              <a:rPr lang="en-GB" spc="-35">
                <a:solidFill>
                  <a:srgbClr val="090909"/>
                </a:solidFill>
                <a:cs typeface="Calibri"/>
              </a:rPr>
              <a:t> </a:t>
            </a:r>
            <a:r>
              <a:rPr lang="en-GB" spc="-30">
                <a:solidFill>
                  <a:srgbClr val="090909"/>
                </a:solidFill>
                <a:cs typeface="Calibri"/>
              </a:rPr>
              <a:t>En</a:t>
            </a:r>
            <a:r>
              <a:rPr lang="en-GB" spc="-25">
                <a:solidFill>
                  <a:srgbClr val="090909"/>
                </a:solidFill>
                <a:cs typeface="Calibri"/>
              </a:rPr>
              <a:t>glis</a:t>
            </a:r>
            <a:r>
              <a:rPr lang="en-GB" spc="-30">
                <a:solidFill>
                  <a:srgbClr val="090909"/>
                </a:solidFill>
                <a:cs typeface="Calibri"/>
              </a:rPr>
              <a:t>h</a:t>
            </a:r>
            <a:r>
              <a:rPr lang="en-GB">
                <a:solidFill>
                  <a:srgbClr val="090909"/>
                </a:solidFill>
                <a:cs typeface="Calibri"/>
              </a:rPr>
              <a:t>.</a:t>
            </a:r>
            <a:endParaRPr lang="en-GB">
              <a:cs typeface="Calibri"/>
            </a:endParaRPr>
          </a:p>
          <a:p>
            <a:pPr marL="106680" indent="-94615">
              <a:lnSpc>
                <a:spcPts val="2315"/>
              </a:lnSpc>
              <a:buClr>
                <a:srgbClr val="E40055"/>
              </a:buClr>
              <a:buSzPct val="142857"/>
              <a:buFont typeface="Arial"/>
              <a:buChar char="•"/>
              <a:tabLst>
                <a:tab pos="107314" algn="l"/>
              </a:tabLst>
            </a:pPr>
            <a:endParaRPr>
              <a:latin typeface="Calibri"/>
              <a:cs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2000" y="514350"/>
            <a:ext cx="4201795" cy="391160"/>
          </a:xfrm>
          <a:prstGeom prst="rect">
            <a:avLst/>
          </a:prstGeom>
        </p:spPr>
        <p:txBody>
          <a:bodyPr vert="horz" wrap="square" lIns="0" tIns="12700" rIns="0" bIns="0" rtlCol="0">
            <a:spAutoFit/>
          </a:bodyPr>
          <a:lstStyle/>
          <a:p>
            <a:pPr marL="12700">
              <a:lnSpc>
                <a:spcPct val="100000"/>
              </a:lnSpc>
              <a:spcBef>
                <a:spcPts val="100"/>
              </a:spcBef>
            </a:pPr>
            <a:r>
              <a:rPr spc="-45">
                <a:solidFill>
                  <a:srgbClr val="FFFFFF"/>
                </a:solidFill>
              </a:rPr>
              <a:t>D</a:t>
            </a:r>
            <a:r>
              <a:rPr spc="-35">
                <a:solidFill>
                  <a:srgbClr val="FFFFFF"/>
                </a:solidFill>
              </a:rPr>
              <a:t>i</a:t>
            </a:r>
            <a:r>
              <a:rPr spc="-40">
                <a:solidFill>
                  <a:srgbClr val="FFFFFF"/>
                </a:solidFill>
              </a:rPr>
              <a:t>sab</a:t>
            </a:r>
            <a:r>
              <a:rPr spc="-35">
                <a:solidFill>
                  <a:srgbClr val="FFFFFF"/>
                </a:solidFill>
              </a:rPr>
              <a:t>l</a:t>
            </a:r>
            <a:r>
              <a:rPr spc="-40">
                <a:solidFill>
                  <a:srgbClr val="FFFFFF"/>
                </a:solidFill>
              </a:rPr>
              <a:t>e</a:t>
            </a:r>
            <a:r>
              <a:rPr>
                <a:solidFill>
                  <a:srgbClr val="FFFFFF"/>
                </a:solidFill>
              </a:rPr>
              <a:t>d</a:t>
            </a:r>
            <a:r>
              <a:rPr spc="-105">
                <a:solidFill>
                  <a:srgbClr val="FFFFFF"/>
                </a:solidFill>
              </a:rPr>
              <a:t> </a:t>
            </a:r>
            <a:r>
              <a:rPr spc="-45">
                <a:solidFill>
                  <a:srgbClr val="FFFFFF"/>
                </a:solidFill>
              </a:rPr>
              <a:t>S</a:t>
            </a:r>
            <a:r>
              <a:rPr spc="-35">
                <a:solidFill>
                  <a:srgbClr val="FFFFFF"/>
                </a:solidFill>
              </a:rPr>
              <a:t>t</a:t>
            </a:r>
            <a:r>
              <a:rPr spc="-40">
                <a:solidFill>
                  <a:srgbClr val="FFFFFF"/>
                </a:solidFill>
              </a:rPr>
              <a:t>uden</a:t>
            </a:r>
            <a:r>
              <a:rPr spc="-45">
                <a:solidFill>
                  <a:srgbClr val="FFFFFF"/>
                </a:solidFill>
              </a:rPr>
              <a:t>t</a:t>
            </a:r>
            <a:r>
              <a:rPr spc="-130">
                <a:solidFill>
                  <a:srgbClr val="FFFFFF"/>
                </a:solidFill>
              </a:rPr>
              <a:t>’</a:t>
            </a:r>
            <a:r>
              <a:rPr>
                <a:solidFill>
                  <a:srgbClr val="FFFFFF"/>
                </a:solidFill>
              </a:rPr>
              <a:t>s</a:t>
            </a:r>
            <a:r>
              <a:rPr spc="-204">
                <a:solidFill>
                  <a:srgbClr val="FFFFFF"/>
                </a:solidFill>
              </a:rPr>
              <a:t> </a:t>
            </a:r>
            <a:r>
              <a:rPr spc="-45">
                <a:solidFill>
                  <a:srgbClr val="FFFFFF"/>
                </a:solidFill>
              </a:rPr>
              <a:t>A</a:t>
            </a:r>
            <a:r>
              <a:rPr spc="-35">
                <a:solidFill>
                  <a:srgbClr val="FFFFFF"/>
                </a:solidFill>
              </a:rPr>
              <a:t>ll</a:t>
            </a:r>
            <a:r>
              <a:rPr spc="-50">
                <a:solidFill>
                  <a:srgbClr val="FFFFFF"/>
                </a:solidFill>
              </a:rPr>
              <a:t>o</a:t>
            </a:r>
            <a:r>
              <a:rPr spc="-20">
                <a:solidFill>
                  <a:srgbClr val="FFFFFF"/>
                </a:solidFill>
              </a:rPr>
              <a:t>w</a:t>
            </a:r>
            <a:r>
              <a:rPr spc="-40">
                <a:solidFill>
                  <a:srgbClr val="FFFFFF"/>
                </a:solidFill>
              </a:rPr>
              <a:t>a</a:t>
            </a:r>
            <a:r>
              <a:rPr spc="-50">
                <a:solidFill>
                  <a:srgbClr val="FFFFFF"/>
                </a:solidFill>
              </a:rPr>
              <a:t>n</a:t>
            </a:r>
            <a:r>
              <a:rPr spc="-40">
                <a:solidFill>
                  <a:srgbClr val="FFFFFF"/>
                </a:solidFill>
              </a:rPr>
              <a:t>c</a:t>
            </a:r>
            <a:r>
              <a:rPr>
                <a:solidFill>
                  <a:srgbClr val="FFFFFF"/>
                </a:solidFill>
              </a:rPr>
              <a:t>e</a:t>
            </a:r>
          </a:p>
        </p:txBody>
      </p:sp>
      <p:sp>
        <p:nvSpPr>
          <p:cNvPr id="4" name="object 3">
            <a:extLst>
              <a:ext uri="{FF2B5EF4-FFF2-40B4-BE49-F238E27FC236}">
                <a16:creationId xmlns:a16="http://schemas.microsoft.com/office/drawing/2014/main" id="{E0DCE90F-BEB3-4EF2-8EEE-FAECA6906694}"/>
              </a:ext>
            </a:extLst>
          </p:cNvPr>
          <p:cNvSpPr txBox="1"/>
          <p:nvPr/>
        </p:nvSpPr>
        <p:spPr>
          <a:xfrm>
            <a:off x="609600" y="1123950"/>
            <a:ext cx="8330031" cy="1966564"/>
          </a:xfrm>
          <a:prstGeom prst="rect">
            <a:avLst/>
          </a:prstGeom>
        </p:spPr>
        <p:txBody>
          <a:bodyPr vert="horz" wrap="square" lIns="0" tIns="12065" rIns="0" bIns="0" rtlCol="0">
            <a:spAutoFit/>
          </a:bodyPr>
          <a:lstStyle/>
          <a:p>
            <a:pPr marL="12700" marR="238125">
              <a:lnSpc>
                <a:spcPct val="100000"/>
              </a:lnSpc>
              <a:spcBef>
                <a:spcPts val="95"/>
              </a:spcBef>
            </a:pPr>
            <a:r>
              <a:rPr sz="1600" spc="-5">
                <a:solidFill>
                  <a:srgbClr val="090909"/>
                </a:solidFill>
                <a:latin typeface="Calibri"/>
                <a:cs typeface="Calibri"/>
              </a:rPr>
              <a:t>If</a:t>
            </a:r>
            <a:r>
              <a:rPr sz="1600" spc="-10">
                <a:solidFill>
                  <a:srgbClr val="090909"/>
                </a:solidFill>
                <a:latin typeface="Calibri"/>
                <a:cs typeface="Calibri"/>
              </a:rPr>
              <a:t> </a:t>
            </a:r>
            <a:r>
              <a:rPr sz="1600" spc="-15">
                <a:solidFill>
                  <a:srgbClr val="090909"/>
                </a:solidFill>
                <a:latin typeface="Calibri"/>
                <a:cs typeface="Calibri"/>
              </a:rPr>
              <a:t>you</a:t>
            </a:r>
            <a:r>
              <a:rPr sz="1600" spc="15">
                <a:solidFill>
                  <a:srgbClr val="090909"/>
                </a:solidFill>
                <a:latin typeface="Calibri"/>
                <a:cs typeface="Calibri"/>
              </a:rPr>
              <a:t> </a:t>
            </a:r>
            <a:r>
              <a:rPr sz="1600" spc="-15">
                <a:solidFill>
                  <a:srgbClr val="090909"/>
                </a:solidFill>
                <a:latin typeface="Calibri"/>
                <a:cs typeface="Calibri"/>
              </a:rPr>
              <a:t>have</a:t>
            </a:r>
            <a:r>
              <a:rPr sz="1600">
                <a:solidFill>
                  <a:srgbClr val="090909"/>
                </a:solidFill>
                <a:latin typeface="Calibri"/>
                <a:cs typeface="Calibri"/>
              </a:rPr>
              <a:t> </a:t>
            </a:r>
            <a:r>
              <a:rPr sz="1600" spc="-5">
                <a:solidFill>
                  <a:srgbClr val="090909"/>
                </a:solidFill>
                <a:latin typeface="Calibri"/>
                <a:cs typeface="Calibri"/>
              </a:rPr>
              <a:t>a </a:t>
            </a:r>
            <a:r>
              <a:rPr sz="1600" spc="-15">
                <a:solidFill>
                  <a:srgbClr val="090909"/>
                </a:solidFill>
                <a:latin typeface="Calibri"/>
                <a:cs typeface="Calibri"/>
              </a:rPr>
              <a:t>disability,</a:t>
            </a:r>
            <a:r>
              <a:rPr sz="1600" spc="-30">
                <a:solidFill>
                  <a:srgbClr val="090909"/>
                </a:solidFill>
                <a:latin typeface="Calibri"/>
                <a:cs typeface="Calibri"/>
              </a:rPr>
              <a:t> </a:t>
            </a:r>
            <a:r>
              <a:rPr sz="1600" spc="-10">
                <a:solidFill>
                  <a:srgbClr val="090909"/>
                </a:solidFill>
                <a:latin typeface="Calibri"/>
                <a:cs typeface="Calibri"/>
              </a:rPr>
              <a:t>mental</a:t>
            </a:r>
            <a:r>
              <a:rPr sz="1600" spc="5">
                <a:solidFill>
                  <a:srgbClr val="090909"/>
                </a:solidFill>
                <a:latin typeface="Calibri"/>
                <a:cs typeface="Calibri"/>
              </a:rPr>
              <a:t> </a:t>
            </a:r>
            <a:r>
              <a:rPr sz="1600" spc="-5">
                <a:solidFill>
                  <a:srgbClr val="090909"/>
                </a:solidFill>
                <a:latin typeface="Calibri"/>
                <a:cs typeface="Calibri"/>
              </a:rPr>
              <a:t>health</a:t>
            </a:r>
            <a:r>
              <a:rPr sz="1600" spc="-15">
                <a:solidFill>
                  <a:srgbClr val="090909"/>
                </a:solidFill>
                <a:latin typeface="Calibri"/>
                <a:cs typeface="Calibri"/>
              </a:rPr>
              <a:t> </a:t>
            </a:r>
            <a:r>
              <a:rPr sz="1600" spc="-5">
                <a:solidFill>
                  <a:srgbClr val="090909"/>
                </a:solidFill>
                <a:latin typeface="Calibri"/>
                <a:cs typeface="Calibri"/>
              </a:rPr>
              <a:t>condition</a:t>
            </a:r>
            <a:r>
              <a:rPr sz="1600" spc="-10">
                <a:solidFill>
                  <a:srgbClr val="090909"/>
                </a:solidFill>
                <a:latin typeface="Calibri"/>
                <a:cs typeface="Calibri"/>
              </a:rPr>
              <a:t> </a:t>
            </a:r>
            <a:r>
              <a:rPr sz="1600" spc="-5">
                <a:solidFill>
                  <a:srgbClr val="090909"/>
                </a:solidFill>
                <a:latin typeface="Calibri"/>
                <a:cs typeface="Calibri"/>
              </a:rPr>
              <a:t>or</a:t>
            </a:r>
            <a:r>
              <a:rPr sz="1600" spc="40">
                <a:solidFill>
                  <a:srgbClr val="090909"/>
                </a:solidFill>
                <a:latin typeface="Calibri"/>
                <a:cs typeface="Calibri"/>
              </a:rPr>
              <a:t> </a:t>
            </a:r>
            <a:r>
              <a:rPr sz="1600" spc="-5">
                <a:solidFill>
                  <a:srgbClr val="090909"/>
                </a:solidFill>
                <a:latin typeface="Calibri"/>
                <a:cs typeface="Calibri"/>
              </a:rPr>
              <a:t>learning</a:t>
            </a:r>
            <a:r>
              <a:rPr sz="1600" spc="-15">
                <a:solidFill>
                  <a:srgbClr val="090909"/>
                </a:solidFill>
                <a:latin typeface="Calibri"/>
                <a:cs typeface="Calibri"/>
              </a:rPr>
              <a:t> </a:t>
            </a:r>
            <a:r>
              <a:rPr sz="1600" spc="-5">
                <a:solidFill>
                  <a:srgbClr val="090909"/>
                </a:solidFill>
                <a:latin typeface="Calibri"/>
                <a:cs typeface="Calibri"/>
              </a:rPr>
              <a:t>difficulty</a:t>
            </a:r>
            <a:r>
              <a:rPr sz="1600" spc="-30">
                <a:solidFill>
                  <a:srgbClr val="090909"/>
                </a:solidFill>
                <a:latin typeface="Calibri"/>
                <a:cs typeface="Calibri"/>
              </a:rPr>
              <a:t> </a:t>
            </a:r>
            <a:r>
              <a:rPr sz="1600" spc="-5">
                <a:solidFill>
                  <a:srgbClr val="090909"/>
                </a:solidFill>
                <a:latin typeface="Calibri"/>
                <a:cs typeface="Calibri"/>
              </a:rPr>
              <a:t>and</a:t>
            </a:r>
            <a:r>
              <a:rPr sz="1600" spc="-10">
                <a:solidFill>
                  <a:srgbClr val="090909"/>
                </a:solidFill>
                <a:latin typeface="Calibri"/>
                <a:cs typeface="Calibri"/>
              </a:rPr>
              <a:t> </a:t>
            </a:r>
            <a:r>
              <a:rPr sz="1600" spc="-15">
                <a:solidFill>
                  <a:srgbClr val="090909"/>
                </a:solidFill>
                <a:latin typeface="Calibri"/>
                <a:cs typeface="Calibri"/>
              </a:rPr>
              <a:t>are</a:t>
            </a:r>
            <a:r>
              <a:rPr sz="1600" spc="15">
                <a:solidFill>
                  <a:srgbClr val="090909"/>
                </a:solidFill>
                <a:latin typeface="Calibri"/>
                <a:cs typeface="Calibri"/>
              </a:rPr>
              <a:t> </a:t>
            </a:r>
            <a:r>
              <a:rPr sz="1600" spc="-5">
                <a:solidFill>
                  <a:srgbClr val="090909"/>
                </a:solidFill>
                <a:latin typeface="Calibri"/>
                <a:cs typeface="Calibri"/>
              </a:rPr>
              <a:t>on</a:t>
            </a:r>
            <a:r>
              <a:rPr sz="1600">
                <a:solidFill>
                  <a:srgbClr val="090909"/>
                </a:solidFill>
                <a:latin typeface="Calibri"/>
                <a:cs typeface="Calibri"/>
              </a:rPr>
              <a:t> </a:t>
            </a:r>
            <a:r>
              <a:rPr sz="1600" spc="-5">
                <a:solidFill>
                  <a:srgbClr val="090909"/>
                </a:solidFill>
                <a:latin typeface="Calibri"/>
                <a:cs typeface="Calibri"/>
              </a:rPr>
              <a:t>a higher </a:t>
            </a:r>
            <a:r>
              <a:rPr sz="1600">
                <a:solidFill>
                  <a:srgbClr val="090909"/>
                </a:solidFill>
                <a:latin typeface="Calibri"/>
                <a:cs typeface="Calibri"/>
              </a:rPr>
              <a:t> </a:t>
            </a:r>
            <a:r>
              <a:rPr sz="1600" spc="-10">
                <a:solidFill>
                  <a:srgbClr val="090909"/>
                </a:solidFill>
                <a:latin typeface="Calibri"/>
                <a:cs typeface="Calibri"/>
              </a:rPr>
              <a:t>education/undergraduate</a:t>
            </a:r>
            <a:r>
              <a:rPr sz="1600" spc="5">
                <a:solidFill>
                  <a:srgbClr val="090909"/>
                </a:solidFill>
                <a:latin typeface="Calibri"/>
                <a:cs typeface="Calibri"/>
              </a:rPr>
              <a:t> </a:t>
            </a:r>
            <a:r>
              <a:rPr sz="1600" spc="-15">
                <a:solidFill>
                  <a:srgbClr val="090909"/>
                </a:solidFill>
                <a:latin typeface="Calibri"/>
                <a:cs typeface="Calibri"/>
              </a:rPr>
              <a:t>course,</a:t>
            </a:r>
            <a:r>
              <a:rPr sz="1600" spc="15">
                <a:solidFill>
                  <a:srgbClr val="090909"/>
                </a:solidFill>
                <a:latin typeface="Calibri"/>
                <a:cs typeface="Calibri"/>
              </a:rPr>
              <a:t> </a:t>
            </a:r>
            <a:r>
              <a:rPr sz="1600" spc="-15">
                <a:solidFill>
                  <a:srgbClr val="090909"/>
                </a:solidFill>
                <a:latin typeface="Calibri"/>
                <a:cs typeface="Calibri"/>
              </a:rPr>
              <a:t>you</a:t>
            </a:r>
            <a:r>
              <a:rPr sz="1600" spc="25">
                <a:solidFill>
                  <a:srgbClr val="090909"/>
                </a:solidFill>
                <a:latin typeface="Calibri"/>
                <a:cs typeface="Calibri"/>
              </a:rPr>
              <a:t> </a:t>
            </a:r>
            <a:r>
              <a:rPr sz="1600" spc="-15">
                <a:solidFill>
                  <a:srgbClr val="090909"/>
                </a:solidFill>
                <a:latin typeface="Calibri"/>
                <a:cs typeface="Calibri"/>
              </a:rPr>
              <a:t>may</a:t>
            </a:r>
            <a:r>
              <a:rPr sz="1600" spc="5">
                <a:solidFill>
                  <a:srgbClr val="090909"/>
                </a:solidFill>
                <a:latin typeface="Calibri"/>
                <a:cs typeface="Calibri"/>
              </a:rPr>
              <a:t> </a:t>
            </a:r>
            <a:r>
              <a:rPr sz="1600" spc="-5">
                <a:solidFill>
                  <a:srgbClr val="090909"/>
                </a:solidFill>
                <a:latin typeface="Calibri"/>
                <a:cs typeface="Calibri"/>
              </a:rPr>
              <a:t>be</a:t>
            </a:r>
            <a:r>
              <a:rPr sz="1600" spc="5">
                <a:solidFill>
                  <a:srgbClr val="090909"/>
                </a:solidFill>
                <a:latin typeface="Calibri"/>
                <a:cs typeface="Calibri"/>
              </a:rPr>
              <a:t> </a:t>
            </a:r>
            <a:r>
              <a:rPr sz="1600" spc="-5">
                <a:solidFill>
                  <a:srgbClr val="090909"/>
                </a:solidFill>
                <a:latin typeface="Calibri"/>
                <a:cs typeface="Calibri"/>
              </a:rPr>
              <a:t>eligible</a:t>
            </a:r>
            <a:r>
              <a:rPr sz="1600" spc="-25">
                <a:solidFill>
                  <a:srgbClr val="090909"/>
                </a:solidFill>
                <a:latin typeface="Calibri"/>
                <a:cs typeface="Calibri"/>
              </a:rPr>
              <a:t> </a:t>
            </a:r>
            <a:r>
              <a:rPr sz="1600" spc="-15">
                <a:solidFill>
                  <a:srgbClr val="090909"/>
                </a:solidFill>
                <a:latin typeface="Calibri"/>
                <a:cs typeface="Calibri"/>
              </a:rPr>
              <a:t>for</a:t>
            </a:r>
            <a:r>
              <a:rPr sz="1600" spc="20">
                <a:solidFill>
                  <a:srgbClr val="090909"/>
                </a:solidFill>
                <a:latin typeface="Calibri"/>
                <a:cs typeface="Calibri"/>
              </a:rPr>
              <a:t> </a:t>
            </a:r>
            <a:r>
              <a:rPr sz="1600" spc="-5">
                <a:solidFill>
                  <a:srgbClr val="090909"/>
                </a:solidFill>
                <a:latin typeface="Calibri"/>
                <a:cs typeface="Calibri"/>
              </a:rPr>
              <a:t>funding</a:t>
            </a:r>
            <a:r>
              <a:rPr sz="1600" spc="-20">
                <a:solidFill>
                  <a:srgbClr val="090909"/>
                </a:solidFill>
                <a:latin typeface="Calibri"/>
                <a:cs typeface="Calibri"/>
              </a:rPr>
              <a:t> </a:t>
            </a:r>
            <a:r>
              <a:rPr sz="1600" spc="-10">
                <a:solidFill>
                  <a:srgbClr val="090909"/>
                </a:solidFill>
                <a:latin typeface="Calibri"/>
                <a:cs typeface="Calibri"/>
              </a:rPr>
              <a:t>to</a:t>
            </a:r>
            <a:r>
              <a:rPr sz="1600">
                <a:solidFill>
                  <a:srgbClr val="090909"/>
                </a:solidFill>
                <a:latin typeface="Calibri"/>
                <a:cs typeface="Calibri"/>
              </a:rPr>
              <a:t> </a:t>
            </a:r>
            <a:r>
              <a:rPr sz="1600" spc="-10">
                <a:solidFill>
                  <a:srgbClr val="090909"/>
                </a:solidFill>
                <a:latin typeface="Calibri"/>
                <a:cs typeface="Calibri"/>
              </a:rPr>
              <a:t>help</a:t>
            </a:r>
            <a:r>
              <a:rPr sz="1600">
                <a:solidFill>
                  <a:srgbClr val="090909"/>
                </a:solidFill>
                <a:latin typeface="Calibri"/>
                <a:cs typeface="Calibri"/>
              </a:rPr>
              <a:t> </a:t>
            </a:r>
            <a:r>
              <a:rPr sz="1600" spc="-5">
                <a:solidFill>
                  <a:srgbClr val="090909"/>
                </a:solidFill>
                <a:latin typeface="Calibri"/>
                <a:cs typeface="Calibri"/>
              </a:rPr>
              <a:t>with</a:t>
            </a:r>
            <a:r>
              <a:rPr sz="1600">
                <a:solidFill>
                  <a:srgbClr val="090909"/>
                </a:solidFill>
                <a:latin typeface="Calibri"/>
                <a:cs typeface="Calibri"/>
              </a:rPr>
              <a:t> </a:t>
            </a:r>
            <a:r>
              <a:rPr sz="1600" spc="-15">
                <a:solidFill>
                  <a:srgbClr val="090909"/>
                </a:solidFill>
                <a:latin typeface="Calibri"/>
                <a:cs typeface="Calibri"/>
              </a:rPr>
              <a:t>your</a:t>
            </a:r>
            <a:r>
              <a:rPr sz="1600" spc="20">
                <a:solidFill>
                  <a:srgbClr val="090909"/>
                </a:solidFill>
                <a:latin typeface="Calibri"/>
                <a:cs typeface="Calibri"/>
              </a:rPr>
              <a:t> </a:t>
            </a:r>
            <a:r>
              <a:rPr sz="1600" spc="-5">
                <a:solidFill>
                  <a:srgbClr val="090909"/>
                </a:solidFill>
                <a:latin typeface="Calibri"/>
                <a:cs typeface="Calibri"/>
              </a:rPr>
              <a:t>studies</a:t>
            </a:r>
            <a:r>
              <a:rPr sz="1600" spc="-15">
                <a:solidFill>
                  <a:srgbClr val="090909"/>
                </a:solidFill>
                <a:latin typeface="Calibri"/>
                <a:cs typeface="Calibri"/>
              </a:rPr>
              <a:t> </a:t>
            </a:r>
            <a:r>
              <a:rPr sz="1600" spc="-5">
                <a:solidFill>
                  <a:srgbClr val="090909"/>
                </a:solidFill>
                <a:latin typeface="Calibri"/>
                <a:cs typeface="Calibri"/>
              </a:rPr>
              <a:t>called </a:t>
            </a:r>
            <a:r>
              <a:rPr sz="1600" spc="-345">
                <a:solidFill>
                  <a:srgbClr val="090909"/>
                </a:solidFill>
                <a:latin typeface="Calibri"/>
                <a:cs typeface="Calibri"/>
              </a:rPr>
              <a:t> </a:t>
            </a:r>
            <a:r>
              <a:rPr sz="1600" spc="-5">
                <a:solidFill>
                  <a:srgbClr val="090909"/>
                </a:solidFill>
                <a:latin typeface="Calibri"/>
                <a:cs typeface="Calibri"/>
              </a:rPr>
              <a:t>Disabled</a:t>
            </a:r>
            <a:r>
              <a:rPr sz="1600" spc="-15">
                <a:solidFill>
                  <a:srgbClr val="090909"/>
                </a:solidFill>
                <a:latin typeface="Calibri"/>
                <a:cs typeface="Calibri"/>
              </a:rPr>
              <a:t> </a:t>
            </a:r>
            <a:r>
              <a:rPr sz="1600" spc="-10">
                <a:solidFill>
                  <a:srgbClr val="090909"/>
                </a:solidFill>
                <a:latin typeface="Calibri"/>
                <a:cs typeface="Calibri"/>
              </a:rPr>
              <a:t>Students' Allowance.</a:t>
            </a:r>
            <a:r>
              <a:rPr sz="1600">
                <a:solidFill>
                  <a:srgbClr val="090909"/>
                </a:solidFill>
                <a:latin typeface="Calibri"/>
                <a:cs typeface="Calibri"/>
              </a:rPr>
              <a:t> </a:t>
            </a:r>
            <a:r>
              <a:rPr sz="1600" spc="-5">
                <a:solidFill>
                  <a:srgbClr val="090909"/>
                </a:solidFill>
                <a:latin typeface="Calibri"/>
                <a:cs typeface="Calibri"/>
              </a:rPr>
              <a:t>It</a:t>
            </a:r>
            <a:r>
              <a:rPr sz="1600" spc="-15">
                <a:solidFill>
                  <a:srgbClr val="090909"/>
                </a:solidFill>
                <a:latin typeface="Calibri"/>
                <a:cs typeface="Calibri"/>
              </a:rPr>
              <a:t> </a:t>
            </a:r>
            <a:r>
              <a:rPr sz="1600" spc="-10">
                <a:solidFill>
                  <a:srgbClr val="090909"/>
                </a:solidFill>
                <a:latin typeface="Calibri"/>
                <a:cs typeface="Calibri"/>
              </a:rPr>
              <a:t>does</a:t>
            </a:r>
            <a:r>
              <a:rPr sz="1600" spc="20">
                <a:solidFill>
                  <a:srgbClr val="090909"/>
                </a:solidFill>
                <a:latin typeface="Calibri"/>
                <a:cs typeface="Calibri"/>
              </a:rPr>
              <a:t> </a:t>
            </a:r>
            <a:r>
              <a:rPr sz="1600" spc="-10">
                <a:solidFill>
                  <a:srgbClr val="090909"/>
                </a:solidFill>
                <a:latin typeface="Calibri"/>
                <a:cs typeface="Calibri"/>
              </a:rPr>
              <a:t>not</a:t>
            </a:r>
            <a:r>
              <a:rPr sz="1600" spc="10">
                <a:solidFill>
                  <a:srgbClr val="090909"/>
                </a:solidFill>
                <a:latin typeface="Calibri"/>
                <a:cs typeface="Calibri"/>
              </a:rPr>
              <a:t> </a:t>
            </a:r>
            <a:r>
              <a:rPr sz="1600" spc="-10">
                <a:solidFill>
                  <a:srgbClr val="090909"/>
                </a:solidFill>
                <a:latin typeface="Calibri"/>
                <a:cs typeface="Calibri"/>
              </a:rPr>
              <a:t>need</a:t>
            </a:r>
            <a:r>
              <a:rPr sz="1600" spc="5">
                <a:solidFill>
                  <a:srgbClr val="090909"/>
                </a:solidFill>
                <a:latin typeface="Calibri"/>
                <a:cs typeface="Calibri"/>
              </a:rPr>
              <a:t> </a:t>
            </a:r>
            <a:r>
              <a:rPr sz="1600" spc="-10">
                <a:solidFill>
                  <a:srgbClr val="090909"/>
                </a:solidFill>
                <a:latin typeface="Calibri"/>
                <a:cs typeface="Calibri"/>
              </a:rPr>
              <a:t>to</a:t>
            </a:r>
            <a:r>
              <a:rPr sz="1600" spc="-5">
                <a:solidFill>
                  <a:srgbClr val="090909"/>
                </a:solidFill>
                <a:latin typeface="Calibri"/>
                <a:cs typeface="Calibri"/>
              </a:rPr>
              <a:t> be</a:t>
            </a:r>
            <a:r>
              <a:rPr sz="1600" spc="5">
                <a:solidFill>
                  <a:srgbClr val="090909"/>
                </a:solidFill>
                <a:latin typeface="Calibri"/>
                <a:cs typeface="Calibri"/>
              </a:rPr>
              <a:t> </a:t>
            </a:r>
            <a:r>
              <a:rPr sz="1600" spc="-10">
                <a:solidFill>
                  <a:srgbClr val="090909"/>
                </a:solidFill>
                <a:latin typeface="Calibri"/>
                <a:cs typeface="Calibri"/>
              </a:rPr>
              <a:t>repaid.</a:t>
            </a:r>
            <a:endParaRPr sz="1600">
              <a:latin typeface="Calibri"/>
              <a:cs typeface="Calibri"/>
            </a:endParaRPr>
          </a:p>
          <a:p>
            <a:pPr>
              <a:lnSpc>
                <a:spcPct val="100000"/>
              </a:lnSpc>
              <a:spcBef>
                <a:spcPts val="30"/>
              </a:spcBef>
            </a:pPr>
            <a:endParaRPr sz="1550">
              <a:latin typeface="Calibri"/>
              <a:cs typeface="Calibri"/>
            </a:endParaRPr>
          </a:p>
          <a:p>
            <a:pPr marL="12700">
              <a:lnSpc>
                <a:spcPct val="100000"/>
              </a:lnSpc>
            </a:pPr>
            <a:r>
              <a:rPr sz="1600" spc="-5">
                <a:solidFill>
                  <a:srgbClr val="090909"/>
                </a:solidFill>
                <a:latin typeface="Calibri"/>
                <a:cs typeface="Calibri"/>
              </a:rPr>
              <a:t>If</a:t>
            </a:r>
            <a:r>
              <a:rPr sz="1600" spc="-15">
                <a:solidFill>
                  <a:srgbClr val="090909"/>
                </a:solidFill>
                <a:latin typeface="Calibri"/>
                <a:cs typeface="Calibri"/>
              </a:rPr>
              <a:t> you</a:t>
            </a:r>
            <a:r>
              <a:rPr sz="1600" spc="25">
                <a:solidFill>
                  <a:srgbClr val="090909"/>
                </a:solidFill>
                <a:latin typeface="Calibri"/>
                <a:cs typeface="Calibri"/>
              </a:rPr>
              <a:t> </a:t>
            </a:r>
            <a:r>
              <a:rPr sz="1600" spc="-15">
                <a:solidFill>
                  <a:srgbClr val="090909"/>
                </a:solidFill>
                <a:latin typeface="Calibri"/>
                <a:cs typeface="Calibri"/>
              </a:rPr>
              <a:t>feel</a:t>
            </a:r>
            <a:r>
              <a:rPr sz="1600" spc="5">
                <a:solidFill>
                  <a:srgbClr val="090909"/>
                </a:solidFill>
                <a:latin typeface="Calibri"/>
                <a:cs typeface="Calibri"/>
              </a:rPr>
              <a:t> </a:t>
            </a:r>
            <a:r>
              <a:rPr sz="1600" spc="-5">
                <a:solidFill>
                  <a:srgbClr val="090909"/>
                </a:solidFill>
                <a:latin typeface="Calibri"/>
                <a:cs typeface="Calibri"/>
              </a:rPr>
              <a:t>that</a:t>
            </a:r>
            <a:r>
              <a:rPr sz="1600" spc="-15">
                <a:solidFill>
                  <a:srgbClr val="090909"/>
                </a:solidFill>
                <a:latin typeface="Calibri"/>
                <a:cs typeface="Calibri"/>
              </a:rPr>
              <a:t> </a:t>
            </a:r>
            <a:r>
              <a:rPr sz="1600" spc="-5">
                <a:solidFill>
                  <a:srgbClr val="090909"/>
                </a:solidFill>
                <a:latin typeface="Calibri"/>
                <a:cs typeface="Calibri"/>
              </a:rPr>
              <a:t>this</a:t>
            </a:r>
            <a:r>
              <a:rPr sz="1600" spc="-10">
                <a:solidFill>
                  <a:srgbClr val="090909"/>
                </a:solidFill>
                <a:latin typeface="Calibri"/>
                <a:cs typeface="Calibri"/>
              </a:rPr>
              <a:t> </a:t>
            </a:r>
            <a:r>
              <a:rPr sz="1600" spc="-5">
                <a:solidFill>
                  <a:srgbClr val="090909"/>
                </a:solidFill>
                <a:latin typeface="Calibri"/>
                <a:cs typeface="Calibri"/>
              </a:rPr>
              <a:t>applies</a:t>
            </a:r>
            <a:r>
              <a:rPr sz="1600" spc="-25">
                <a:solidFill>
                  <a:srgbClr val="090909"/>
                </a:solidFill>
                <a:latin typeface="Calibri"/>
                <a:cs typeface="Calibri"/>
              </a:rPr>
              <a:t> </a:t>
            </a:r>
            <a:r>
              <a:rPr sz="1600" spc="-10">
                <a:solidFill>
                  <a:srgbClr val="090909"/>
                </a:solidFill>
                <a:latin typeface="Calibri"/>
                <a:cs typeface="Calibri"/>
              </a:rPr>
              <a:t>to</a:t>
            </a:r>
            <a:r>
              <a:rPr sz="1600" spc="5">
                <a:solidFill>
                  <a:srgbClr val="090909"/>
                </a:solidFill>
                <a:latin typeface="Calibri"/>
                <a:cs typeface="Calibri"/>
              </a:rPr>
              <a:t> </a:t>
            </a:r>
            <a:r>
              <a:rPr sz="1600" spc="-15">
                <a:solidFill>
                  <a:srgbClr val="090909"/>
                </a:solidFill>
                <a:latin typeface="Calibri"/>
                <a:cs typeface="Calibri"/>
              </a:rPr>
              <a:t>you,</a:t>
            </a:r>
            <a:r>
              <a:rPr sz="1600" spc="20">
                <a:solidFill>
                  <a:srgbClr val="090909"/>
                </a:solidFill>
                <a:latin typeface="Calibri"/>
                <a:cs typeface="Calibri"/>
              </a:rPr>
              <a:t> </a:t>
            </a:r>
            <a:r>
              <a:rPr sz="1600" spc="-15">
                <a:solidFill>
                  <a:srgbClr val="090909"/>
                </a:solidFill>
                <a:latin typeface="Calibri"/>
                <a:cs typeface="Calibri"/>
              </a:rPr>
              <a:t>you</a:t>
            </a:r>
            <a:r>
              <a:rPr sz="1600" spc="25">
                <a:solidFill>
                  <a:srgbClr val="090909"/>
                </a:solidFill>
                <a:latin typeface="Calibri"/>
                <a:cs typeface="Calibri"/>
              </a:rPr>
              <a:t> </a:t>
            </a:r>
            <a:r>
              <a:rPr sz="1600" spc="-10">
                <a:solidFill>
                  <a:srgbClr val="090909"/>
                </a:solidFill>
                <a:latin typeface="Calibri"/>
                <a:cs typeface="Calibri"/>
              </a:rPr>
              <a:t>must </a:t>
            </a:r>
            <a:r>
              <a:rPr sz="1600" spc="-5">
                <a:solidFill>
                  <a:srgbClr val="090909"/>
                </a:solidFill>
                <a:latin typeface="Calibri"/>
                <a:cs typeface="Calibri"/>
              </a:rPr>
              <a:t>apply</a:t>
            </a:r>
            <a:r>
              <a:rPr sz="1600" spc="-20">
                <a:solidFill>
                  <a:srgbClr val="090909"/>
                </a:solidFill>
                <a:latin typeface="Calibri"/>
                <a:cs typeface="Calibri"/>
              </a:rPr>
              <a:t> </a:t>
            </a:r>
            <a:r>
              <a:rPr sz="1600" spc="-15">
                <a:solidFill>
                  <a:srgbClr val="090909"/>
                </a:solidFill>
                <a:latin typeface="Calibri"/>
                <a:cs typeface="Calibri"/>
              </a:rPr>
              <a:t>for</a:t>
            </a:r>
            <a:r>
              <a:rPr sz="1600" spc="15">
                <a:solidFill>
                  <a:srgbClr val="090909"/>
                </a:solidFill>
                <a:latin typeface="Calibri"/>
                <a:cs typeface="Calibri"/>
              </a:rPr>
              <a:t> </a:t>
            </a:r>
            <a:r>
              <a:rPr sz="1600" spc="-5">
                <a:solidFill>
                  <a:srgbClr val="090909"/>
                </a:solidFill>
                <a:latin typeface="Calibri"/>
                <a:cs typeface="Calibri"/>
              </a:rPr>
              <a:t>Disabled</a:t>
            </a:r>
            <a:r>
              <a:rPr lang="en-GB" sz="1600" spc="-10">
                <a:solidFill>
                  <a:srgbClr val="090909"/>
                </a:solidFill>
                <a:latin typeface="Calibri"/>
                <a:cs typeface="Calibri"/>
              </a:rPr>
              <a:t> Students'</a:t>
            </a:r>
            <a:r>
              <a:rPr sz="1600" spc="-5">
                <a:solidFill>
                  <a:srgbClr val="090909"/>
                </a:solidFill>
                <a:latin typeface="Calibri"/>
                <a:cs typeface="Calibri"/>
              </a:rPr>
              <a:t> Allowance </a:t>
            </a:r>
            <a:r>
              <a:rPr sz="1600" spc="-10">
                <a:solidFill>
                  <a:srgbClr val="090909"/>
                </a:solidFill>
                <a:latin typeface="Calibri"/>
                <a:cs typeface="Calibri"/>
              </a:rPr>
              <a:t>(DSA)</a:t>
            </a:r>
            <a:r>
              <a:rPr sz="1600" spc="35">
                <a:solidFill>
                  <a:srgbClr val="090909"/>
                </a:solidFill>
                <a:latin typeface="Calibri"/>
                <a:cs typeface="Calibri"/>
              </a:rPr>
              <a:t> </a:t>
            </a:r>
            <a:r>
              <a:rPr sz="1600" spc="-5">
                <a:solidFill>
                  <a:srgbClr val="090909"/>
                </a:solidFill>
                <a:latin typeface="Calibri"/>
                <a:cs typeface="Calibri"/>
              </a:rPr>
              <a:t>when</a:t>
            </a:r>
            <a:r>
              <a:rPr sz="1600" spc="5">
                <a:solidFill>
                  <a:srgbClr val="090909"/>
                </a:solidFill>
                <a:latin typeface="Calibri"/>
                <a:cs typeface="Calibri"/>
              </a:rPr>
              <a:t> </a:t>
            </a:r>
            <a:r>
              <a:rPr sz="1600" spc="-20">
                <a:solidFill>
                  <a:srgbClr val="090909"/>
                </a:solidFill>
                <a:latin typeface="Calibri"/>
                <a:cs typeface="Calibri"/>
              </a:rPr>
              <a:t>you</a:t>
            </a:r>
            <a:r>
              <a:rPr lang="en-GB" sz="1600" spc="-20">
                <a:solidFill>
                  <a:srgbClr val="090909"/>
                </a:solidFill>
                <a:latin typeface="Calibri"/>
                <a:cs typeface="Calibri"/>
              </a:rPr>
              <a:t> </a:t>
            </a:r>
            <a:r>
              <a:rPr sz="1600" spc="-5">
                <a:solidFill>
                  <a:srgbClr val="090909"/>
                </a:solidFill>
                <a:latin typeface="Calibri"/>
                <a:cs typeface="Calibri"/>
              </a:rPr>
              <a:t>submit</a:t>
            </a:r>
            <a:r>
              <a:rPr sz="1600" spc="-15">
                <a:solidFill>
                  <a:srgbClr val="090909"/>
                </a:solidFill>
                <a:latin typeface="Calibri"/>
                <a:cs typeface="Calibri"/>
              </a:rPr>
              <a:t> your</a:t>
            </a:r>
            <a:r>
              <a:rPr sz="1600" spc="15">
                <a:solidFill>
                  <a:srgbClr val="090909"/>
                </a:solidFill>
                <a:latin typeface="Calibri"/>
                <a:cs typeface="Calibri"/>
              </a:rPr>
              <a:t> </a:t>
            </a:r>
            <a:r>
              <a:rPr sz="1600" spc="-10">
                <a:solidFill>
                  <a:srgbClr val="090909"/>
                </a:solidFill>
                <a:latin typeface="Calibri"/>
                <a:cs typeface="Calibri"/>
              </a:rPr>
              <a:t>student </a:t>
            </a:r>
            <a:r>
              <a:rPr sz="1600" spc="-5">
                <a:solidFill>
                  <a:srgbClr val="090909"/>
                </a:solidFill>
                <a:latin typeface="Calibri"/>
                <a:cs typeface="Calibri"/>
              </a:rPr>
              <a:t>finance</a:t>
            </a:r>
            <a:r>
              <a:rPr sz="1600" spc="-25">
                <a:solidFill>
                  <a:srgbClr val="090909"/>
                </a:solidFill>
                <a:latin typeface="Calibri"/>
                <a:cs typeface="Calibri"/>
              </a:rPr>
              <a:t> </a:t>
            </a:r>
            <a:r>
              <a:rPr sz="1600" spc="-5">
                <a:solidFill>
                  <a:srgbClr val="090909"/>
                </a:solidFill>
                <a:latin typeface="Calibri"/>
                <a:cs typeface="Calibri"/>
              </a:rPr>
              <a:t>application</a:t>
            </a:r>
            <a:r>
              <a:rPr sz="1600" spc="-30">
                <a:solidFill>
                  <a:srgbClr val="090909"/>
                </a:solidFill>
                <a:latin typeface="Calibri"/>
                <a:cs typeface="Calibri"/>
              </a:rPr>
              <a:t> </a:t>
            </a:r>
            <a:r>
              <a:rPr sz="1600" spc="-5">
                <a:solidFill>
                  <a:srgbClr val="090909"/>
                </a:solidFill>
                <a:latin typeface="Calibri"/>
                <a:cs typeface="Calibri"/>
              </a:rPr>
              <a:t>(UCAS).</a:t>
            </a:r>
            <a:endParaRPr sz="1600">
              <a:latin typeface="Calibri"/>
              <a:cs typeface="Calibri"/>
            </a:endParaRPr>
          </a:p>
          <a:p>
            <a:pPr>
              <a:lnSpc>
                <a:spcPct val="100000"/>
              </a:lnSpc>
              <a:spcBef>
                <a:spcPts val="30"/>
              </a:spcBef>
            </a:pPr>
            <a:endParaRPr sz="1550">
              <a:latin typeface="Calibri"/>
              <a:cs typeface="Calibri"/>
            </a:endParaRPr>
          </a:p>
          <a:p>
            <a:pPr marL="12700">
              <a:lnSpc>
                <a:spcPct val="100000"/>
              </a:lnSpc>
            </a:pPr>
            <a:r>
              <a:rPr sz="1600" spc="-5">
                <a:solidFill>
                  <a:srgbClr val="090909"/>
                </a:solidFill>
                <a:latin typeface="Calibri"/>
                <a:cs typeface="Calibri"/>
              </a:rPr>
              <a:t>This</a:t>
            </a:r>
            <a:r>
              <a:rPr sz="1600" spc="-10">
                <a:solidFill>
                  <a:srgbClr val="090909"/>
                </a:solidFill>
                <a:latin typeface="Calibri"/>
                <a:cs typeface="Calibri"/>
              </a:rPr>
              <a:t> </a:t>
            </a:r>
            <a:r>
              <a:rPr sz="1600" spc="-5">
                <a:solidFill>
                  <a:srgbClr val="090909"/>
                </a:solidFill>
                <a:latin typeface="Calibri"/>
                <a:cs typeface="Calibri"/>
              </a:rPr>
              <a:t>will</a:t>
            </a:r>
            <a:r>
              <a:rPr sz="1600">
                <a:solidFill>
                  <a:srgbClr val="090909"/>
                </a:solidFill>
                <a:latin typeface="Calibri"/>
                <a:cs typeface="Calibri"/>
              </a:rPr>
              <a:t> </a:t>
            </a:r>
            <a:r>
              <a:rPr sz="1600" spc="-5">
                <a:solidFill>
                  <a:srgbClr val="090909"/>
                </a:solidFill>
                <a:latin typeface="Calibri"/>
                <a:cs typeface="Calibri"/>
              </a:rPr>
              <a:t>only</a:t>
            </a:r>
            <a:r>
              <a:rPr sz="1600" spc="10">
                <a:solidFill>
                  <a:srgbClr val="090909"/>
                </a:solidFill>
                <a:latin typeface="Calibri"/>
                <a:cs typeface="Calibri"/>
              </a:rPr>
              <a:t> </a:t>
            </a:r>
            <a:r>
              <a:rPr sz="1600" spc="-5">
                <a:solidFill>
                  <a:srgbClr val="090909"/>
                </a:solidFill>
                <a:latin typeface="Calibri"/>
                <a:cs typeface="Calibri"/>
              </a:rPr>
              <a:t>apply</a:t>
            </a:r>
            <a:r>
              <a:rPr sz="1600" spc="-15">
                <a:solidFill>
                  <a:srgbClr val="090909"/>
                </a:solidFill>
                <a:latin typeface="Calibri"/>
                <a:cs typeface="Calibri"/>
              </a:rPr>
              <a:t> </a:t>
            </a:r>
            <a:r>
              <a:rPr sz="1600" spc="-10">
                <a:solidFill>
                  <a:srgbClr val="090909"/>
                </a:solidFill>
                <a:latin typeface="Calibri"/>
                <a:cs typeface="Calibri"/>
              </a:rPr>
              <a:t>to</a:t>
            </a:r>
            <a:r>
              <a:rPr sz="1600" spc="15">
                <a:solidFill>
                  <a:srgbClr val="090909"/>
                </a:solidFill>
                <a:latin typeface="Calibri"/>
                <a:cs typeface="Calibri"/>
              </a:rPr>
              <a:t> </a:t>
            </a:r>
            <a:r>
              <a:rPr sz="1600" spc="-10">
                <a:solidFill>
                  <a:srgbClr val="090909"/>
                </a:solidFill>
                <a:latin typeface="Calibri"/>
                <a:cs typeface="Calibri"/>
              </a:rPr>
              <a:t>students</a:t>
            </a:r>
            <a:r>
              <a:rPr sz="1600" spc="-5">
                <a:solidFill>
                  <a:srgbClr val="090909"/>
                </a:solidFill>
                <a:latin typeface="Calibri"/>
                <a:cs typeface="Calibri"/>
              </a:rPr>
              <a:t> applying</a:t>
            </a:r>
            <a:r>
              <a:rPr sz="1600" spc="-30">
                <a:solidFill>
                  <a:srgbClr val="090909"/>
                </a:solidFill>
                <a:latin typeface="Calibri"/>
                <a:cs typeface="Calibri"/>
              </a:rPr>
              <a:t> </a:t>
            </a:r>
            <a:r>
              <a:rPr sz="1600" spc="-10">
                <a:solidFill>
                  <a:srgbClr val="090909"/>
                </a:solidFill>
                <a:latin typeface="Calibri"/>
                <a:cs typeface="Calibri"/>
              </a:rPr>
              <a:t>to</a:t>
            </a:r>
            <a:r>
              <a:rPr sz="1600" spc="15">
                <a:solidFill>
                  <a:srgbClr val="090909"/>
                </a:solidFill>
                <a:latin typeface="Calibri"/>
                <a:cs typeface="Calibri"/>
              </a:rPr>
              <a:t> </a:t>
            </a:r>
            <a:r>
              <a:rPr sz="1600" spc="-5">
                <a:solidFill>
                  <a:srgbClr val="090909"/>
                </a:solidFill>
                <a:latin typeface="Calibri"/>
                <a:cs typeface="Calibri"/>
              </a:rPr>
              <a:t>a</a:t>
            </a:r>
            <a:r>
              <a:rPr sz="1600" spc="5">
                <a:solidFill>
                  <a:srgbClr val="090909"/>
                </a:solidFill>
                <a:latin typeface="Calibri"/>
                <a:cs typeface="Calibri"/>
              </a:rPr>
              <a:t> </a:t>
            </a:r>
            <a:r>
              <a:rPr sz="1600" spc="-5">
                <a:solidFill>
                  <a:srgbClr val="090909"/>
                </a:solidFill>
                <a:latin typeface="Calibri"/>
                <a:cs typeface="Calibri"/>
              </a:rPr>
              <a:t>higher</a:t>
            </a:r>
            <a:r>
              <a:rPr sz="1600">
                <a:solidFill>
                  <a:srgbClr val="090909"/>
                </a:solidFill>
                <a:latin typeface="Calibri"/>
                <a:cs typeface="Calibri"/>
              </a:rPr>
              <a:t> </a:t>
            </a:r>
            <a:r>
              <a:rPr sz="1600" spc="-10">
                <a:solidFill>
                  <a:srgbClr val="090909"/>
                </a:solidFill>
                <a:latin typeface="Calibri"/>
                <a:cs typeface="Calibri"/>
              </a:rPr>
              <a:t>education </a:t>
            </a:r>
            <a:r>
              <a:rPr sz="1600" spc="-15">
                <a:solidFill>
                  <a:srgbClr val="090909"/>
                </a:solidFill>
                <a:latin typeface="Calibri"/>
                <a:cs typeface="Calibri"/>
              </a:rPr>
              <a:t>course.</a:t>
            </a:r>
            <a:endParaRPr sz="1600">
              <a:latin typeface="Calibri"/>
              <a:cs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1659635"/>
            <a:ext cx="3278504" cy="3484245"/>
            <a:chOff x="0" y="1659635"/>
            <a:chExt cx="3278504" cy="3484245"/>
          </a:xfrm>
        </p:grpSpPr>
        <p:sp>
          <p:nvSpPr>
            <p:cNvPr id="3" name="object 3"/>
            <p:cNvSpPr/>
            <p:nvPr/>
          </p:nvSpPr>
          <p:spPr>
            <a:xfrm>
              <a:off x="0" y="1659635"/>
              <a:ext cx="3278504" cy="3484245"/>
            </a:xfrm>
            <a:custGeom>
              <a:avLst/>
              <a:gdLst/>
              <a:ahLst/>
              <a:cxnLst/>
              <a:rect l="l" t="t" r="r" b="b"/>
              <a:pathLst>
                <a:path w="3278504" h="3484245">
                  <a:moveTo>
                    <a:pt x="3278124" y="0"/>
                  </a:moveTo>
                  <a:lnTo>
                    <a:pt x="2587752" y="0"/>
                  </a:lnTo>
                  <a:lnTo>
                    <a:pt x="832091" y="0"/>
                  </a:lnTo>
                  <a:lnTo>
                    <a:pt x="832091" y="688848"/>
                  </a:lnTo>
                  <a:lnTo>
                    <a:pt x="2100707" y="688848"/>
                  </a:lnTo>
                  <a:lnTo>
                    <a:pt x="0" y="2789504"/>
                  </a:lnTo>
                  <a:lnTo>
                    <a:pt x="0" y="3483864"/>
                  </a:lnTo>
                  <a:lnTo>
                    <a:pt x="280708" y="3483864"/>
                  </a:lnTo>
                  <a:lnTo>
                    <a:pt x="2587752" y="1176896"/>
                  </a:lnTo>
                  <a:lnTo>
                    <a:pt x="2587752" y="2446020"/>
                  </a:lnTo>
                  <a:lnTo>
                    <a:pt x="3278124" y="2446020"/>
                  </a:lnTo>
                  <a:lnTo>
                    <a:pt x="3278124" y="688848"/>
                  </a:lnTo>
                  <a:lnTo>
                    <a:pt x="3278124" y="0"/>
                  </a:lnTo>
                  <a:close/>
                </a:path>
              </a:pathLst>
            </a:custGeom>
            <a:solidFill>
              <a:srgbClr val="F1F1F1"/>
            </a:solidFill>
          </p:spPr>
          <p:txBody>
            <a:bodyPr wrap="square" lIns="0" tIns="0" rIns="0" bIns="0" rtlCol="0"/>
            <a:lstStyle/>
            <a:p>
              <a:endParaRPr/>
            </a:p>
          </p:txBody>
        </p:sp>
        <p:sp>
          <p:nvSpPr>
            <p:cNvPr id="4" name="object 4"/>
            <p:cNvSpPr/>
            <p:nvPr/>
          </p:nvSpPr>
          <p:spPr>
            <a:xfrm>
              <a:off x="473570" y="3456431"/>
              <a:ext cx="1997075" cy="1687195"/>
            </a:xfrm>
            <a:custGeom>
              <a:avLst/>
              <a:gdLst/>
              <a:ahLst/>
              <a:cxnLst/>
              <a:rect l="l" t="t" r="r" b="b"/>
              <a:pathLst>
                <a:path w="1997075" h="1687195">
                  <a:moveTo>
                    <a:pt x="1996833" y="0"/>
                  </a:moveTo>
                  <a:lnTo>
                    <a:pt x="1559445" y="0"/>
                  </a:lnTo>
                  <a:lnTo>
                    <a:pt x="445401" y="0"/>
                  </a:lnTo>
                  <a:lnTo>
                    <a:pt x="445401" y="437388"/>
                  </a:lnTo>
                  <a:lnTo>
                    <a:pt x="1249680" y="437388"/>
                  </a:lnTo>
                  <a:lnTo>
                    <a:pt x="0" y="1687068"/>
                  </a:lnTo>
                  <a:lnTo>
                    <a:pt x="618261" y="1687068"/>
                  </a:lnTo>
                  <a:lnTo>
                    <a:pt x="1559445" y="745883"/>
                  </a:lnTo>
                  <a:lnTo>
                    <a:pt x="1559445" y="1551432"/>
                  </a:lnTo>
                  <a:lnTo>
                    <a:pt x="1996833" y="1551432"/>
                  </a:lnTo>
                  <a:lnTo>
                    <a:pt x="1996833" y="0"/>
                  </a:lnTo>
                  <a:close/>
                </a:path>
              </a:pathLst>
            </a:custGeom>
            <a:solidFill>
              <a:srgbClr val="E40055"/>
            </a:solidFill>
          </p:spPr>
          <p:txBody>
            <a:bodyPr wrap="square" lIns="0" tIns="0" rIns="0" bIns="0" rtlCol="0"/>
            <a:lstStyle/>
            <a:p>
              <a:endParaRPr/>
            </a:p>
          </p:txBody>
        </p:sp>
      </p:grpSp>
      <p:sp>
        <p:nvSpPr>
          <p:cNvPr id="5" name="object 5"/>
          <p:cNvSpPr txBox="1">
            <a:spLocks noGrp="1"/>
          </p:cNvSpPr>
          <p:nvPr>
            <p:ph type="title"/>
          </p:nvPr>
        </p:nvSpPr>
        <p:spPr>
          <a:prstGeom prst="rect">
            <a:avLst/>
          </a:prstGeom>
        </p:spPr>
        <p:txBody>
          <a:bodyPr vert="horz" wrap="square" lIns="0" tIns="12700" rIns="0" bIns="0" rtlCol="0">
            <a:spAutoFit/>
          </a:bodyPr>
          <a:lstStyle/>
          <a:p>
            <a:pPr marL="3385185">
              <a:lnSpc>
                <a:spcPct val="100000"/>
              </a:lnSpc>
              <a:spcBef>
                <a:spcPts val="100"/>
              </a:spcBef>
            </a:pPr>
            <a:r>
              <a:rPr spc="-25"/>
              <a:t>Meet</a:t>
            </a:r>
            <a:r>
              <a:rPr spc="-45"/>
              <a:t> </a:t>
            </a:r>
            <a:r>
              <a:rPr spc="-20"/>
              <a:t>the</a:t>
            </a:r>
            <a:r>
              <a:rPr spc="-45"/>
              <a:t> </a:t>
            </a:r>
            <a:r>
              <a:rPr spc="-25"/>
              <a:t>Curriculum</a:t>
            </a:r>
            <a:r>
              <a:rPr spc="-35"/>
              <a:t> </a:t>
            </a:r>
            <a:r>
              <a:rPr spc="-60"/>
              <a:t>Teams</a:t>
            </a:r>
          </a:p>
        </p:txBody>
      </p:sp>
      <p:sp>
        <p:nvSpPr>
          <p:cNvPr id="6" name="object 6"/>
          <p:cNvSpPr txBox="1"/>
          <p:nvPr/>
        </p:nvSpPr>
        <p:spPr>
          <a:xfrm>
            <a:off x="4542535" y="2800350"/>
            <a:ext cx="3432175" cy="391160"/>
          </a:xfrm>
          <a:prstGeom prst="rect">
            <a:avLst/>
          </a:prstGeom>
        </p:spPr>
        <p:txBody>
          <a:bodyPr vert="horz" wrap="square" lIns="0" tIns="12700" rIns="0" bIns="0" rtlCol="0">
            <a:spAutoFit/>
          </a:bodyPr>
          <a:lstStyle/>
          <a:p>
            <a:pPr marL="12700">
              <a:lnSpc>
                <a:spcPct val="100000"/>
              </a:lnSpc>
              <a:spcBef>
                <a:spcPts val="100"/>
              </a:spcBef>
            </a:pPr>
            <a:r>
              <a:rPr sz="2400" b="1" spc="-20">
                <a:latin typeface="Arial"/>
                <a:cs typeface="Arial"/>
              </a:rPr>
              <a:t>Q</a:t>
            </a:r>
            <a:r>
              <a:rPr sz="2400" b="1" spc="-30">
                <a:latin typeface="Arial"/>
                <a:cs typeface="Arial"/>
              </a:rPr>
              <a:t>u</a:t>
            </a:r>
            <a:r>
              <a:rPr sz="2400" b="1" spc="-35">
                <a:latin typeface="Arial"/>
                <a:cs typeface="Arial"/>
              </a:rPr>
              <a:t>es</a:t>
            </a:r>
            <a:r>
              <a:rPr sz="2400" b="1" spc="-20">
                <a:latin typeface="Arial"/>
                <a:cs typeface="Arial"/>
              </a:rPr>
              <a:t>ti</a:t>
            </a:r>
            <a:r>
              <a:rPr sz="2400" b="1" spc="-30">
                <a:latin typeface="Arial"/>
                <a:cs typeface="Arial"/>
              </a:rPr>
              <a:t>on</a:t>
            </a:r>
            <a:r>
              <a:rPr sz="2400" b="1" spc="-5">
                <a:latin typeface="Arial"/>
                <a:cs typeface="Arial"/>
              </a:rPr>
              <a:t>s</a:t>
            </a:r>
            <a:r>
              <a:rPr sz="2400" b="1" spc="-30">
                <a:latin typeface="Arial"/>
                <a:cs typeface="Arial"/>
              </a:rPr>
              <a:t> an</a:t>
            </a:r>
            <a:r>
              <a:rPr sz="2400" b="1">
                <a:latin typeface="Arial"/>
                <a:cs typeface="Arial"/>
              </a:rPr>
              <a:t>d</a:t>
            </a:r>
            <a:r>
              <a:rPr sz="2400" b="1" spc="-130">
                <a:latin typeface="Arial"/>
                <a:cs typeface="Arial"/>
              </a:rPr>
              <a:t> </a:t>
            </a:r>
            <a:r>
              <a:rPr sz="2400" b="1" spc="-35">
                <a:latin typeface="Arial"/>
                <a:cs typeface="Arial"/>
              </a:rPr>
              <a:t>A</a:t>
            </a:r>
            <a:r>
              <a:rPr sz="2400" b="1" spc="-30">
                <a:latin typeface="Arial"/>
                <a:cs typeface="Arial"/>
              </a:rPr>
              <a:t>n</a:t>
            </a:r>
            <a:r>
              <a:rPr sz="2400" b="1" spc="-35">
                <a:latin typeface="Arial"/>
                <a:cs typeface="Arial"/>
              </a:rPr>
              <a:t>s</a:t>
            </a:r>
            <a:r>
              <a:rPr sz="2400" b="1">
                <a:latin typeface="Arial"/>
                <a:cs typeface="Arial"/>
              </a:rPr>
              <a:t>w</a:t>
            </a:r>
            <a:r>
              <a:rPr sz="2400" b="1" spc="-25">
                <a:latin typeface="Arial"/>
                <a:cs typeface="Arial"/>
              </a:rPr>
              <a:t>e</a:t>
            </a:r>
            <a:r>
              <a:rPr sz="2400" b="1" spc="-30">
                <a:latin typeface="Arial"/>
                <a:cs typeface="Arial"/>
              </a:rPr>
              <a:t>r</a:t>
            </a:r>
            <a:r>
              <a:rPr sz="2400" b="1" spc="-5">
                <a:latin typeface="Arial"/>
                <a:cs typeface="Arial"/>
              </a:rPr>
              <a:t>s</a:t>
            </a:r>
            <a:endParaRPr sz="2400">
              <a:latin typeface="Arial"/>
              <a:cs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5143500"/>
          </a:xfrm>
          <a:custGeom>
            <a:avLst/>
            <a:gdLst/>
            <a:ahLst/>
            <a:cxnLst/>
            <a:rect l="l" t="t" r="r" b="b"/>
            <a:pathLst>
              <a:path w="9144000" h="5143500">
                <a:moveTo>
                  <a:pt x="9144000" y="0"/>
                </a:moveTo>
                <a:lnTo>
                  <a:pt x="0" y="0"/>
                </a:lnTo>
                <a:lnTo>
                  <a:pt x="0" y="5143500"/>
                </a:lnTo>
                <a:lnTo>
                  <a:pt x="9144000" y="5143500"/>
                </a:lnTo>
                <a:lnTo>
                  <a:pt x="9144000" y="0"/>
                </a:lnTo>
                <a:close/>
              </a:path>
            </a:pathLst>
          </a:custGeom>
          <a:solidFill>
            <a:srgbClr val="090005"/>
          </a:solidFill>
        </p:spPr>
        <p:txBody>
          <a:bodyPr wrap="square" lIns="0" tIns="0" rIns="0" bIns="0" rtlCol="0"/>
          <a:lstStyle/>
          <a:p>
            <a:endParaRPr/>
          </a:p>
        </p:txBody>
      </p:sp>
      <p:grpSp>
        <p:nvGrpSpPr>
          <p:cNvPr id="3" name="object 3"/>
          <p:cNvGrpSpPr/>
          <p:nvPr/>
        </p:nvGrpSpPr>
        <p:grpSpPr>
          <a:xfrm>
            <a:off x="1950085" y="0"/>
            <a:ext cx="7193915" cy="5143500"/>
            <a:chOff x="1950085" y="0"/>
            <a:chExt cx="7193915" cy="5143500"/>
          </a:xfrm>
        </p:grpSpPr>
        <p:pic>
          <p:nvPicPr>
            <p:cNvPr id="4" name="object 4"/>
            <p:cNvPicPr/>
            <p:nvPr/>
          </p:nvPicPr>
          <p:blipFill>
            <a:blip r:embed="rId2" cstate="print"/>
            <a:stretch>
              <a:fillRect/>
            </a:stretch>
          </p:blipFill>
          <p:spPr>
            <a:xfrm>
              <a:off x="1950085" y="0"/>
              <a:ext cx="7193915" cy="5143498"/>
            </a:xfrm>
            <a:prstGeom prst="rect">
              <a:avLst/>
            </a:prstGeom>
          </p:spPr>
        </p:pic>
        <p:sp>
          <p:nvSpPr>
            <p:cNvPr id="5" name="object 5"/>
            <p:cNvSpPr/>
            <p:nvPr/>
          </p:nvSpPr>
          <p:spPr>
            <a:xfrm>
              <a:off x="3145298" y="2025199"/>
              <a:ext cx="1005205" cy="998855"/>
            </a:xfrm>
            <a:custGeom>
              <a:avLst/>
              <a:gdLst/>
              <a:ahLst/>
              <a:cxnLst/>
              <a:rect l="l" t="t" r="r" b="b"/>
              <a:pathLst>
                <a:path w="1005204" h="998855">
                  <a:moveTo>
                    <a:pt x="545138" y="0"/>
                  </a:moveTo>
                  <a:lnTo>
                    <a:pt x="363001" y="0"/>
                  </a:lnTo>
                  <a:lnTo>
                    <a:pt x="363001" y="329117"/>
                  </a:lnTo>
                  <a:lnTo>
                    <a:pt x="128790" y="96357"/>
                  </a:lnTo>
                  <a:lnTo>
                    <a:pt x="0" y="224375"/>
                  </a:lnTo>
                  <a:lnTo>
                    <a:pt x="234196" y="457064"/>
                  </a:lnTo>
                  <a:lnTo>
                    <a:pt x="545138" y="457064"/>
                  </a:lnTo>
                  <a:lnTo>
                    <a:pt x="545138" y="766072"/>
                  </a:lnTo>
                  <a:lnTo>
                    <a:pt x="779283" y="998804"/>
                  </a:lnTo>
                  <a:lnTo>
                    <a:pt x="908103" y="870828"/>
                  </a:lnTo>
                  <a:lnTo>
                    <a:pt x="673885" y="638068"/>
                  </a:lnTo>
                  <a:lnTo>
                    <a:pt x="1005063" y="638068"/>
                  </a:lnTo>
                  <a:lnTo>
                    <a:pt x="1005063" y="457064"/>
                  </a:lnTo>
                  <a:lnTo>
                    <a:pt x="673885" y="457064"/>
                  </a:lnTo>
                  <a:lnTo>
                    <a:pt x="908103" y="224375"/>
                  </a:lnTo>
                  <a:lnTo>
                    <a:pt x="779283" y="96357"/>
                  </a:lnTo>
                  <a:lnTo>
                    <a:pt x="545138" y="329117"/>
                  </a:lnTo>
                  <a:lnTo>
                    <a:pt x="545138" y="0"/>
                  </a:lnTo>
                  <a:close/>
                </a:path>
              </a:pathLst>
            </a:custGeom>
            <a:solidFill>
              <a:srgbClr val="FFFFFF"/>
            </a:solidFill>
          </p:spPr>
          <p:txBody>
            <a:bodyPr wrap="square" lIns="0" tIns="0" rIns="0" bIns="0" rtlCol="0"/>
            <a:lstStyle/>
            <a:p>
              <a:endParaRPr/>
            </a:p>
          </p:txBody>
        </p:sp>
        <p:sp>
          <p:nvSpPr>
            <p:cNvPr id="6" name="object 6"/>
            <p:cNvSpPr/>
            <p:nvPr/>
          </p:nvSpPr>
          <p:spPr>
            <a:xfrm>
              <a:off x="3048294" y="2482263"/>
              <a:ext cx="642620" cy="638175"/>
            </a:xfrm>
            <a:custGeom>
              <a:avLst/>
              <a:gdLst/>
              <a:ahLst/>
              <a:cxnLst/>
              <a:rect l="l" t="t" r="r" b="b"/>
              <a:pathLst>
                <a:path w="642620" h="638175">
                  <a:moveTo>
                    <a:pt x="642142" y="0"/>
                  </a:moveTo>
                  <a:lnTo>
                    <a:pt x="588752" y="0"/>
                  </a:lnTo>
                  <a:lnTo>
                    <a:pt x="0" y="0"/>
                  </a:lnTo>
                  <a:lnTo>
                    <a:pt x="0" y="181004"/>
                  </a:lnTo>
                  <a:lnTo>
                    <a:pt x="331200" y="181004"/>
                  </a:lnTo>
                  <a:lnTo>
                    <a:pt x="97004" y="413764"/>
                  </a:lnTo>
                  <a:lnTo>
                    <a:pt x="225794" y="541739"/>
                  </a:lnTo>
                  <a:lnTo>
                    <a:pt x="460005" y="309008"/>
                  </a:lnTo>
                  <a:lnTo>
                    <a:pt x="460005" y="638147"/>
                  </a:lnTo>
                  <a:lnTo>
                    <a:pt x="642142" y="638147"/>
                  </a:lnTo>
                  <a:lnTo>
                    <a:pt x="642142" y="0"/>
                  </a:lnTo>
                  <a:close/>
                </a:path>
              </a:pathLst>
            </a:custGeom>
            <a:solidFill>
              <a:srgbClr val="E40055"/>
            </a:solidFill>
          </p:spPr>
          <p:txBody>
            <a:bodyPr wrap="square" lIns="0" tIns="0" rIns="0" bIns="0" rtlCol="0"/>
            <a:lstStyle/>
            <a:p>
              <a:endParaRPr/>
            </a:p>
          </p:txBody>
        </p:sp>
        <p:sp>
          <p:nvSpPr>
            <p:cNvPr id="7" name="object 7"/>
            <p:cNvSpPr/>
            <p:nvPr/>
          </p:nvSpPr>
          <p:spPr>
            <a:xfrm>
              <a:off x="4337532" y="2113610"/>
              <a:ext cx="1760220" cy="989965"/>
            </a:xfrm>
            <a:custGeom>
              <a:avLst/>
              <a:gdLst/>
              <a:ahLst/>
              <a:cxnLst/>
              <a:rect l="l" t="t" r="r" b="b"/>
              <a:pathLst>
                <a:path w="1760220" h="989964">
                  <a:moveTo>
                    <a:pt x="348615" y="760742"/>
                  </a:moveTo>
                  <a:lnTo>
                    <a:pt x="274789" y="760742"/>
                  </a:lnTo>
                  <a:lnTo>
                    <a:pt x="272135" y="766965"/>
                  </a:lnTo>
                  <a:lnTo>
                    <a:pt x="265760" y="778878"/>
                  </a:lnTo>
                  <a:lnTo>
                    <a:pt x="235534" y="809510"/>
                  </a:lnTo>
                  <a:lnTo>
                    <a:pt x="197599" y="824052"/>
                  </a:lnTo>
                  <a:lnTo>
                    <a:pt x="180225" y="825334"/>
                  </a:lnTo>
                  <a:lnTo>
                    <a:pt x="169354" y="824826"/>
                  </a:lnTo>
                  <a:lnTo>
                    <a:pt x="128358" y="811657"/>
                  </a:lnTo>
                  <a:lnTo>
                    <a:pt x="96227" y="782853"/>
                  </a:lnTo>
                  <a:lnTo>
                    <a:pt x="75806" y="741654"/>
                  </a:lnTo>
                  <a:lnTo>
                    <a:pt x="70904" y="704964"/>
                  </a:lnTo>
                  <a:lnTo>
                    <a:pt x="71348" y="692569"/>
                  </a:lnTo>
                  <a:lnTo>
                    <a:pt x="84378" y="646201"/>
                  </a:lnTo>
                  <a:lnTo>
                    <a:pt x="111010" y="610781"/>
                  </a:lnTo>
                  <a:lnTo>
                    <a:pt x="148132" y="589508"/>
                  </a:lnTo>
                  <a:lnTo>
                    <a:pt x="180225" y="584581"/>
                  </a:lnTo>
                  <a:lnTo>
                    <a:pt x="188937" y="584847"/>
                  </a:lnTo>
                  <a:lnTo>
                    <a:pt x="228511" y="596417"/>
                  </a:lnTo>
                  <a:lnTo>
                    <a:pt x="260604" y="625424"/>
                  </a:lnTo>
                  <a:lnTo>
                    <a:pt x="271805" y="649198"/>
                  </a:lnTo>
                  <a:lnTo>
                    <a:pt x="345630" y="649198"/>
                  </a:lnTo>
                  <a:lnTo>
                    <a:pt x="331177" y="610641"/>
                  </a:lnTo>
                  <a:lnTo>
                    <a:pt x="307822" y="575932"/>
                  </a:lnTo>
                  <a:lnTo>
                    <a:pt x="264985" y="540194"/>
                  </a:lnTo>
                  <a:lnTo>
                    <a:pt x="225183" y="523074"/>
                  </a:lnTo>
                  <a:lnTo>
                    <a:pt x="180225" y="517067"/>
                  </a:lnTo>
                  <a:lnTo>
                    <a:pt x="162356" y="517893"/>
                  </a:lnTo>
                  <a:lnTo>
                    <a:pt x="110756" y="531444"/>
                  </a:lnTo>
                  <a:lnTo>
                    <a:pt x="66243" y="559295"/>
                  </a:lnTo>
                  <a:lnTo>
                    <a:pt x="31165" y="599528"/>
                  </a:lnTo>
                  <a:lnTo>
                    <a:pt x="3606" y="667664"/>
                  </a:lnTo>
                  <a:lnTo>
                    <a:pt x="0" y="705104"/>
                  </a:lnTo>
                  <a:lnTo>
                    <a:pt x="3606" y="742556"/>
                  </a:lnTo>
                  <a:lnTo>
                    <a:pt x="22123" y="795134"/>
                  </a:lnTo>
                  <a:lnTo>
                    <a:pt x="53441" y="838542"/>
                  </a:lnTo>
                  <a:lnTo>
                    <a:pt x="95008" y="870661"/>
                  </a:lnTo>
                  <a:lnTo>
                    <a:pt x="144729" y="889317"/>
                  </a:lnTo>
                  <a:lnTo>
                    <a:pt x="180225" y="892873"/>
                  </a:lnTo>
                  <a:lnTo>
                    <a:pt x="195834" y="892302"/>
                  </a:lnTo>
                  <a:lnTo>
                    <a:pt x="241401" y="882002"/>
                  </a:lnTo>
                  <a:lnTo>
                    <a:pt x="279527" y="861923"/>
                  </a:lnTo>
                  <a:lnTo>
                    <a:pt x="310908" y="833729"/>
                  </a:lnTo>
                  <a:lnTo>
                    <a:pt x="334149" y="799261"/>
                  </a:lnTo>
                  <a:lnTo>
                    <a:pt x="348615" y="760742"/>
                  </a:lnTo>
                  <a:close/>
                </a:path>
                <a:path w="1760220" h="989964">
                  <a:moveTo>
                    <a:pt x="398805" y="0"/>
                  </a:moveTo>
                  <a:lnTo>
                    <a:pt x="336829" y="0"/>
                  </a:lnTo>
                  <a:lnTo>
                    <a:pt x="209753" y="273024"/>
                  </a:lnTo>
                  <a:lnTo>
                    <a:pt x="82677" y="0"/>
                  </a:lnTo>
                  <a:lnTo>
                    <a:pt x="20713" y="0"/>
                  </a:lnTo>
                  <a:lnTo>
                    <a:pt x="20713" y="369963"/>
                  </a:lnTo>
                  <a:lnTo>
                    <a:pt x="91554" y="369963"/>
                  </a:lnTo>
                  <a:lnTo>
                    <a:pt x="91554" y="164376"/>
                  </a:lnTo>
                  <a:lnTo>
                    <a:pt x="186118" y="369963"/>
                  </a:lnTo>
                  <a:lnTo>
                    <a:pt x="233400" y="369963"/>
                  </a:lnTo>
                  <a:lnTo>
                    <a:pt x="327952" y="164376"/>
                  </a:lnTo>
                  <a:lnTo>
                    <a:pt x="327952" y="369963"/>
                  </a:lnTo>
                  <a:lnTo>
                    <a:pt x="398805" y="369963"/>
                  </a:lnTo>
                  <a:lnTo>
                    <a:pt x="398805" y="0"/>
                  </a:lnTo>
                  <a:close/>
                </a:path>
                <a:path w="1760220" h="989964">
                  <a:moveTo>
                    <a:pt x="643128" y="754862"/>
                  </a:moveTo>
                  <a:lnTo>
                    <a:pt x="637019" y="714095"/>
                  </a:lnTo>
                  <a:lnTo>
                    <a:pt x="619455" y="677900"/>
                  </a:lnTo>
                  <a:lnTo>
                    <a:pt x="592937" y="648462"/>
                  </a:lnTo>
                  <a:lnTo>
                    <a:pt x="575157" y="635990"/>
                  </a:lnTo>
                  <a:lnTo>
                    <a:pt x="575157" y="754862"/>
                  </a:lnTo>
                  <a:lnTo>
                    <a:pt x="570280" y="782904"/>
                  </a:lnTo>
                  <a:lnTo>
                    <a:pt x="555625" y="808304"/>
                  </a:lnTo>
                  <a:lnTo>
                    <a:pt x="532892" y="823302"/>
                  </a:lnTo>
                  <a:lnTo>
                    <a:pt x="507123" y="828268"/>
                  </a:lnTo>
                  <a:lnTo>
                    <a:pt x="481368" y="823264"/>
                  </a:lnTo>
                  <a:lnTo>
                    <a:pt x="449884" y="796607"/>
                  </a:lnTo>
                  <a:lnTo>
                    <a:pt x="439242" y="754862"/>
                  </a:lnTo>
                  <a:lnTo>
                    <a:pt x="440004" y="740244"/>
                  </a:lnTo>
                  <a:lnTo>
                    <a:pt x="458736" y="701421"/>
                  </a:lnTo>
                  <a:lnTo>
                    <a:pt x="507250" y="681456"/>
                  </a:lnTo>
                  <a:lnTo>
                    <a:pt x="533006" y="686460"/>
                  </a:lnTo>
                  <a:lnTo>
                    <a:pt x="555625" y="701421"/>
                  </a:lnTo>
                  <a:lnTo>
                    <a:pt x="570280" y="726821"/>
                  </a:lnTo>
                  <a:lnTo>
                    <a:pt x="575157" y="754862"/>
                  </a:lnTo>
                  <a:lnTo>
                    <a:pt x="575157" y="635990"/>
                  </a:lnTo>
                  <a:lnTo>
                    <a:pt x="571296" y="633590"/>
                  </a:lnTo>
                  <a:lnTo>
                    <a:pt x="559485" y="627735"/>
                  </a:lnTo>
                  <a:lnTo>
                    <a:pt x="533781" y="619594"/>
                  </a:lnTo>
                  <a:lnTo>
                    <a:pt x="507212" y="616889"/>
                  </a:lnTo>
                  <a:lnTo>
                    <a:pt x="480631" y="619594"/>
                  </a:lnTo>
                  <a:lnTo>
                    <a:pt x="443103" y="633590"/>
                  </a:lnTo>
                  <a:lnTo>
                    <a:pt x="411746" y="657364"/>
                  </a:lnTo>
                  <a:lnTo>
                    <a:pt x="388061" y="689216"/>
                  </a:lnTo>
                  <a:lnTo>
                    <a:pt x="374040" y="727595"/>
                  </a:lnTo>
                  <a:lnTo>
                    <a:pt x="371309" y="754862"/>
                  </a:lnTo>
                  <a:lnTo>
                    <a:pt x="374040" y="782142"/>
                  </a:lnTo>
                  <a:lnTo>
                    <a:pt x="388061" y="820521"/>
                  </a:lnTo>
                  <a:lnTo>
                    <a:pt x="411746" y="852347"/>
                  </a:lnTo>
                  <a:lnTo>
                    <a:pt x="443103" y="876122"/>
                  </a:lnTo>
                  <a:lnTo>
                    <a:pt x="480631" y="890143"/>
                  </a:lnTo>
                  <a:lnTo>
                    <a:pt x="507212" y="892860"/>
                  </a:lnTo>
                  <a:lnTo>
                    <a:pt x="533781" y="890143"/>
                  </a:lnTo>
                  <a:lnTo>
                    <a:pt x="571296" y="876122"/>
                  </a:lnTo>
                  <a:lnTo>
                    <a:pt x="602615" y="852347"/>
                  </a:lnTo>
                  <a:lnTo>
                    <a:pt x="626351" y="820521"/>
                  </a:lnTo>
                  <a:lnTo>
                    <a:pt x="640473" y="782294"/>
                  </a:lnTo>
                  <a:lnTo>
                    <a:pt x="642518" y="768667"/>
                  </a:lnTo>
                  <a:lnTo>
                    <a:pt x="643128" y="754862"/>
                  </a:lnTo>
                  <a:close/>
                </a:path>
                <a:path w="1760220" h="989964">
                  <a:moveTo>
                    <a:pt x="702564" y="234861"/>
                  </a:moveTo>
                  <a:lnTo>
                    <a:pt x="702030" y="220522"/>
                  </a:lnTo>
                  <a:lnTo>
                    <a:pt x="701192" y="214325"/>
                  </a:lnTo>
                  <a:lnTo>
                    <a:pt x="700125" y="206324"/>
                  </a:lnTo>
                  <a:lnTo>
                    <a:pt x="696849" y="192366"/>
                  </a:lnTo>
                  <a:lnTo>
                    <a:pt x="692226" y="178765"/>
                  </a:lnTo>
                  <a:lnTo>
                    <a:pt x="686854" y="166852"/>
                  </a:lnTo>
                  <a:lnTo>
                    <a:pt x="683768" y="161493"/>
                  </a:lnTo>
                  <a:lnTo>
                    <a:pt x="680351" y="155536"/>
                  </a:lnTo>
                  <a:lnTo>
                    <a:pt x="654939" y="126453"/>
                  </a:lnTo>
                  <a:lnTo>
                    <a:pt x="637527" y="114363"/>
                  </a:lnTo>
                  <a:lnTo>
                    <a:pt x="637527" y="214325"/>
                  </a:lnTo>
                  <a:lnTo>
                    <a:pt x="507542" y="214325"/>
                  </a:lnTo>
                  <a:lnTo>
                    <a:pt x="529145" y="176745"/>
                  </a:lnTo>
                  <a:lnTo>
                    <a:pt x="572579" y="161493"/>
                  </a:lnTo>
                  <a:lnTo>
                    <a:pt x="584390" y="162128"/>
                  </a:lnTo>
                  <a:lnTo>
                    <a:pt x="623620" y="184746"/>
                  </a:lnTo>
                  <a:lnTo>
                    <a:pt x="637527" y="214325"/>
                  </a:lnTo>
                  <a:lnTo>
                    <a:pt x="637527" y="114363"/>
                  </a:lnTo>
                  <a:lnTo>
                    <a:pt x="634149" y="112293"/>
                  </a:lnTo>
                  <a:lnTo>
                    <a:pt x="622769" y="106845"/>
                  </a:lnTo>
                  <a:lnTo>
                    <a:pt x="597458" y="99250"/>
                  </a:lnTo>
                  <a:lnTo>
                    <a:pt x="571411" y="96862"/>
                  </a:lnTo>
                  <a:lnTo>
                    <a:pt x="545414" y="99682"/>
                  </a:lnTo>
                  <a:lnTo>
                    <a:pt x="508469" y="113614"/>
                  </a:lnTo>
                  <a:lnTo>
                    <a:pt x="477139" y="137414"/>
                  </a:lnTo>
                  <a:lnTo>
                    <a:pt x="453415" y="169227"/>
                  </a:lnTo>
                  <a:lnTo>
                    <a:pt x="439381" y="207594"/>
                  </a:lnTo>
                  <a:lnTo>
                    <a:pt x="436651" y="234861"/>
                  </a:lnTo>
                  <a:lnTo>
                    <a:pt x="439381" y="262128"/>
                  </a:lnTo>
                  <a:lnTo>
                    <a:pt x="453415" y="300494"/>
                  </a:lnTo>
                  <a:lnTo>
                    <a:pt x="477139" y="332371"/>
                  </a:lnTo>
                  <a:lnTo>
                    <a:pt x="508469" y="356146"/>
                  </a:lnTo>
                  <a:lnTo>
                    <a:pt x="545820" y="370192"/>
                  </a:lnTo>
                  <a:lnTo>
                    <a:pt x="572579" y="372846"/>
                  </a:lnTo>
                  <a:lnTo>
                    <a:pt x="583514" y="372452"/>
                  </a:lnTo>
                  <a:lnTo>
                    <a:pt x="624776" y="361289"/>
                  </a:lnTo>
                  <a:lnTo>
                    <a:pt x="658241" y="339458"/>
                  </a:lnTo>
                  <a:lnTo>
                    <a:pt x="683844" y="308444"/>
                  </a:lnTo>
                  <a:lnTo>
                    <a:pt x="686663" y="303555"/>
                  </a:lnTo>
                  <a:lnTo>
                    <a:pt x="690460" y="295757"/>
                  </a:lnTo>
                  <a:lnTo>
                    <a:pt x="693686" y="287693"/>
                  </a:lnTo>
                  <a:lnTo>
                    <a:pt x="622769" y="287693"/>
                  </a:lnTo>
                  <a:lnTo>
                    <a:pt x="619417" y="291820"/>
                  </a:lnTo>
                  <a:lnTo>
                    <a:pt x="615416" y="295363"/>
                  </a:lnTo>
                  <a:lnTo>
                    <a:pt x="580212" y="308444"/>
                  </a:lnTo>
                  <a:lnTo>
                    <a:pt x="561263" y="307835"/>
                  </a:lnTo>
                  <a:lnTo>
                    <a:pt x="523608" y="287655"/>
                  </a:lnTo>
                  <a:lnTo>
                    <a:pt x="510527" y="261315"/>
                  </a:lnTo>
                  <a:lnTo>
                    <a:pt x="699579" y="261315"/>
                  </a:lnTo>
                  <a:lnTo>
                    <a:pt x="700011" y="258572"/>
                  </a:lnTo>
                  <a:lnTo>
                    <a:pt x="700379" y="255600"/>
                  </a:lnTo>
                  <a:lnTo>
                    <a:pt x="700811" y="252501"/>
                  </a:lnTo>
                  <a:lnTo>
                    <a:pt x="701535" y="246926"/>
                  </a:lnTo>
                  <a:lnTo>
                    <a:pt x="701979" y="243967"/>
                  </a:lnTo>
                  <a:lnTo>
                    <a:pt x="702348" y="240931"/>
                  </a:lnTo>
                  <a:lnTo>
                    <a:pt x="702564" y="237896"/>
                  </a:lnTo>
                  <a:lnTo>
                    <a:pt x="702564" y="234861"/>
                  </a:lnTo>
                  <a:close/>
                </a:path>
                <a:path w="1760220" h="989964">
                  <a:moveTo>
                    <a:pt x="745350" y="519976"/>
                  </a:moveTo>
                  <a:lnTo>
                    <a:pt x="677392" y="519976"/>
                  </a:lnTo>
                  <a:lnTo>
                    <a:pt x="677392" y="889927"/>
                  </a:lnTo>
                  <a:lnTo>
                    <a:pt x="745350" y="889927"/>
                  </a:lnTo>
                  <a:lnTo>
                    <a:pt x="745350" y="519976"/>
                  </a:lnTo>
                  <a:close/>
                </a:path>
                <a:path w="1760220" h="989964">
                  <a:moveTo>
                    <a:pt x="865289" y="519976"/>
                  </a:moveTo>
                  <a:lnTo>
                    <a:pt x="797344" y="519976"/>
                  </a:lnTo>
                  <a:lnTo>
                    <a:pt x="797344" y="889927"/>
                  </a:lnTo>
                  <a:lnTo>
                    <a:pt x="865289" y="889927"/>
                  </a:lnTo>
                  <a:lnTo>
                    <a:pt x="865289" y="519976"/>
                  </a:lnTo>
                  <a:close/>
                </a:path>
                <a:path w="1760220" h="989964">
                  <a:moveTo>
                    <a:pt x="888111" y="99822"/>
                  </a:moveTo>
                  <a:lnTo>
                    <a:pt x="867384" y="96862"/>
                  </a:lnTo>
                  <a:lnTo>
                    <a:pt x="860374" y="97091"/>
                  </a:lnTo>
                  <a:lnTo>
                    <a:pt x="853427" y="98005"/>
                  </a:lnTo>
                  <a:lnTo>
                    <a:pt x="813117" y="117754"/>
                  </a:lnTo>
                  <a:lnTo>
                    <a:pt x="802424" y="129171"/>
                  </a:lnTo>
                  <a:lnTo>
                    <a:pt x="790575" y="99822"/>
                  </a:lnTo>
                  <a:lnTo>
                    <a:pt x="740384" y="99822"/>
                  </a:lnTo>
                  <a:lnTo>
                    <a:pt x="740384" y="369887"/>
                  </a:lnTo>
                  <a:lnTo>
                    <a:pt x="808316" y="369887"/>
                  </a:lnTo>
                  <a:lnTo>
                    <a:pt x="808316" y="226034"/>
                  </a:lnTo>
                  <a:lnTo>
                    <a:pt x="808951" y="214401"/>
                  </a:lnTo>
                  <a:lnTo>
                    <a:pt x="832637" y="176288"/>
                  </a:lnTo>
                  <a:lnTo>
                    <a:pt x="864476" y="167347"/>
                  </a:lnTo>
                  <a:lnTo>
                    <a:pt x="870953" y="167487"/>
                  </a:lnTo>
                  <a:lnTo>
                    <a:pt x="888111" y="170230"/>
                  </a:lnTo>
                  <a:lnTo>
                    <a:pt x="888111" y="99822"/>
                  </a:lnTo>
                  <a:close/>
                </a:path>
                <a:path w="1760220" h="989964">
                  <a:moveTo>
                    <a:pt x="1085456" y="99822"/>
                  </a:moveTo>
                  <a:lnTo>
                    <a:pt x="1026388" y="99822"/>
                  </a:lnTo>
                  <a:lnTo>
                    <a:pt x="1026388" y="35204"/>
                  </a:lnTo>
                  <a:lnTo>
                    <a:pt x="967257" y="35204"/>
                  </a:lnTo>
                  <a:lnTo>
                    <a:pt x="967257" y="73367"/>
                  </a:lnTo>
                  <a:lnTo>
                    <a:pt x="965225" y="87503"/>
                  </a:lnTo>
                  <a:lnTo>
                    <a:pt x="959129" y="97599"/>
                  </a:lnTo>
                  <a:lnTo>
                    <a:pt x="948969" y="103670"/>
                  </a:lnTo>
                  <a:lnTo>
                    <a:pt x="934745" y="105689"/>
                  </a:lnTo>
                  <a:lnTo>
                    <a:pt x="917067" y="105689"/>
                  </a:lnTo>
                  <a:lnTo>
                    <a:pt x="917067" y="161493"/>
                  </a:lnTo>
                  <a:lnTo>
                    <a:pt x="958380" y="161493"/>
                  </a:lnTo>
                  <a:lnTo>
                    <a:pt x="958697" y="286156"/>
                  </a:lnTo>
                  <a:lnTo>
                    <a:pt x="959942" y="296240"/>
                  </a:lnTo>
                  <a:lnTo>
                    <a:pt x="973150" y="332105"/>
                  </a:lnTo>
                  <a:lnTo>
                    <a:pt x="1005027" y="362432"/>
                  </a:lnTo>
                  <a:lnTo>
                    <a:pt x="1057744" y="372999"/>
                  </a:lnTo>
                  <a:lnTo>
                    <a:pt x="1065530" y="371983"/>
                  </a:lnTo>
                  <a:lnTo>
                    <a:pt x="1082471" y="366991"/>
                  </a:lnTo>
                  <a:lnTo>
                    <a:pt x="1082471" y="308305"/>
                  </a:lnTo>
                  <a:lnTo>
                    <a:pt x="1079423" y="309600"/>
                  </a:lnTo>
                  <a:lnTo>
                    <a:pt x="1061008" y="311340"/>
                  </a:lnTo>
                  <a:lnTo>
                    <a:pt x="1045502" y="307327"/>
                  </a:lnTo>
                  <a:lnTo>
                    <a:pt x="1034796" y="298856"/>
                  </a:lnTo>
                  <a:lnTo>
                    <a:pt x="1028065" y="287007"/>
                  </a:lnTo>
                  <a:lnTo>
                    <a:pt x="1026388" y="273024"/>
                  </a:lnTo>
                  <a:lnTo>
                    <a:pt x="1026388" y="161493"/>
                  </a:lnTo>
                  <a:lnTo>
                    <a:pt x="1085456" y="161493"/>
                  </a:lnTo>
                  <a:lnTo>
                    <a:pt x="1085456" y="99822"/>
                  </a:lnTo>
                  <a:close/>
                </a:path>
                <a:path w="1760220" h="989964">
                  <a:moveTo>
                    <a:pt x="1166050" y="754875"/>
                  </a:moveTo>
                  <a:lnTo>
                    <a:pt x="1160310" y="712393"/>
                  </a:lnTo>
                  <a:lnTo>
                    <a:pt x="1143812" y="675563"/>
                  </a:lnTo>
                  <a:lnTo>
                    <a:pt x="1118400" y="646468"/>
                  </a:lnTo>
                  <a:lnTo>
                    <a:pt x="1101026" y="634403"/>
                  </a:lnTo>
                  <a:lnTo>
                    <a:pt x="1101026" y="734314"/>
                  </a:lnTo>
                  <a:lnTo>
                    <a:pt x="971042" y="734314"/>
                  </a:lnTo>
                  <a:lnTo>
                    <a:pt x="992644" y="696734"/>
                  </a:lnTo>
                  <a:lnTo>
                    <a:pt x="1036066" y="681456"/>
                  </a:lnTo>
                  <a:lnTo>
                    <a:pt x="1047851" y="682104"/>
                  </a:lnTo>
                  <a:lnTo>
                    <a:pt x="1087107" y="704735"/>
                  </a:lnTo>
                  <a:lnTo>
                    <a:pt x="1101026" y="734314"/>
                  </a:lnTo>
                  <a:lnTo>
                    <a:pt x="1101026" y="634403"/>
                  </a:lnTo>
                  <a:lnTo>
                    <a:pt x="1097635" y="632320"/>
                  </a:lnTo>
                  <a:lnTo>
                    <a:pt x="1086256" y="626859"/>
                  </a:lnTo>
                  <a:lnTo>
                    <a:pt x="1060958" y="619277"/>
                  </a:lnTo>
                  <a:lnTo>
                    <a:pt x="1034897" y="616889"/>
                  </a:lnTo>
                  <a:lnTo>
                    <a:pt x="1008900" y="619709"/>
                  </a:lnTo>
                  <a:lnTo>
                    <a:pt x="971956" y="633590"/>
                  </a:lnTo>
                  <a:lnTo>
                    <a:pt x="940638" y="657364"/>
                  </a:lnTo>
                  <a:lnTo>
                    <a:pt x="916901" y="689216"/>
                  </a:lnTo>
                  <a:lnTo>
                    <a:pt x="902881" y="727595"/>
                  </a:lnTo>
                  <a:lnTo>
                    <a:pt x="900137" y="754875"/>
                  </a:lnTo>
                  <a:lnTo>
                    <a:pt x="902881" y="782154"/>
                  </a:lnTo>
                  <a:lnTo>
                    <a:pt x="916901" y="820534"/>
                  </a:lnTo>
                  <a:lnTo>
                    <a:pt x="940638" y="852347"/>
                  </a:lnTo>
                  <a:lnTo>
                    <a:pt x="971956" y="876134"/>
                  </a:lnTo>
                  <a:lnTo>
                    <a:pt x="1009319" y="890193"/>
                  </a:lnTo>
                  <a:lnTo>
                    <a:pt x="1036066" y="892873"/>
                  </a:lnTo>
                  <a:lnTo>
                    <a:pt x="1047000" y="892454"/>
                  </a:lnTo>
                  <a:lnTo>
                    <a:pt x="1088263" y="881278"/>
                  </a:lnTo>
                  <a:lnTo>
                    <a:pt x="1121727" y="859472"/>
                  </a:lnTo>
                  <a:lnTo>
                    <a:pt x="1147305" y="828459"/>
                  </a:lnTo>
                  <a:lnTo>
                    <a:pt x="1157173" y="807720"/>
                  </a:lnTo>
                  <a:lnTo>
                    <a:pt x="1086256" y="807720"/>
                  </a:lnTo>
                  <a:lnTo>
                    <a:pt x="1082903" y="811834"/>
                  </a:lnTo>
                  <a:lnTo>
                    <a:pt x="1078903" y="815390"/>
                  </a:lnTo>
                  <a:lnTo>
                    <a:pt x="1043698" y="828459"/>
                  </a:lnTo>
                  <a:lnTo>
                    <a:pt x="1036066" y="828268"/>
                  </a:lnTo>
                  <a:lnTo>
                    <a:pt x="994092" y="814768"/>
                  </a:lnTo>
                  <a:lnTo>
                    <a:pt x="974013" y="781291"/>
                  </a:lnTo>
                  <a:lnTo>
                    <a:pt x="1163066" y="781291"/>
                  </a:lnTo>
                  <a:lnTo>
                    <a:pt x="1163434" y="778560"/>
                  </a:lnTo>
                  <a:lnTo>
                    <a:pt x="1163866" y="775614"/>
                  </a:lnTo>
                  <a:lnTo>
                    <a:pt x="1164234" y="772490"/>
                  </a:lnTo>
                  <a:lnTo>
                    <a:pt x="1164666" y="769747"/>
                  </a:lnTo>
                  <a:lnTo>
                    <a:pt x="1165034" y="766902"/>
                  </a:lnTo>
                  <a:lnTo>
                    <a:pt x="1165466" y="763981"/>
                  </a:lnTo>
                  <a:lnTo>
                    <a:pt x="1165834" y="760958"/>
                  </a:lnTo>
                  <a:lnTo>
                    <a:pt x="1166050" y="757910"/>
                  </a:lnTo>
                  <a:lnTo>
                    <a:pt x="1166050" y="754875"/>
                  </a:lnTo>
                  <a:close/>
                </a:path>
                <a:path w="1760220" h="989964">
                  <a:moveTo>
                    <a:pt x="1385646" y="234861"/>
                  </a:moveTo>
                  <a:lnTo>
                    <a:pt x="1379486" y="194081"/>
                  </a:lnTo>
                  <a:lnTo>
                    <a:pt x="1364107" y="161480"/>
                  </a:lnTo>
                  <a:lnTo>
                    <a:pt x="1361948" y="157924"/>
                  </a:lnTo>
                  <a:lnTo>
                    <a:pt x="1335443" y="128511"/>
                  </a:lnTo>
                  <a:lnTo>
                    <a:pt x="1317637" y="116001"/>
                  </a:lnTo>
                  <a:lnTo>
                    <a:pt x="1317637" y="234861"/>
                  </a:lnTo>
                  <a:lnTo>
                    <a:pt x="1316913" y="249491"/>
                  </a:lnTo>
                  <a:lnTo>
                    <a:pt x="1313319" y="263550"/>
                  </a:lnTo>
                  <a:lnTo>
                    <a:pt x="1307007" y="276606"/>
                  </a:lnTo>
                  <a:lnTo>
                    <a:pt x="1298143" y="288277"/>
                  </a:lnTo>
                  <a:lnTo>
                    <a:pt x="1275461" y="303301"/>
                  </a:lnTo>
                  <a:lnTo>
                    <a:pt x="1249667" y="308267"/>
                  </a:lnTo>
                  <a:lnTo>
                    <a:pt x="1223886" y="303250"/>
                  </a:lnTo>
                  <a:lnTo>
                    <a:pt x="1192390" y="276606"/>
                  </a:lnTo>
                  <a:lnTo>
                    <a:pt x="1181760" y="234861"/>
                  </a:lnTo>
                  <a:lnTo>
                    <a:pt x="1182484" y="220256"/>
                  </a:lnTo>
                  <a:lnTo>
                    <a:pt x="1201254" y="181444"/>
                  </a:lnTo>
                  <a:lnTo>
                    <a:pt x="1249756" y="161480"/>
                  </a:lnTo>
                  <a:lnTo>
                    <a:pt x="1275511" y="166471"/>
                  </a:lnTo>
                  <a:lnTo>
                    <a:pt x="1307007" y="193116"/>
                  </a:lnTo>
                  <a:lnTo>
                    <a:pt x="1317637" y="234861"/>
                  </a:lnTo>
                  <a:lnTo>
                    <a:pt x="1317637" y="116001"/>
                  </a:lnTo>
                  <a:lnTo>
                    <a:pt x="1313815" y="113614"/>
                  </a:lnTo>
                  <a:lnTo>
                    <a:pt x="1301991" y="107708"/>
                  </a:lnTo>
                  <a:lnTo>
                    <a:pt x="1276299" y="99580"/>
                  </a:lnTo>
                  <a:lnTo>
                    <a:pt x="1249730" y="96862"/>
                  </a:lnTo>
                  <a:lnTo>
                    <a:pt x="1223149" y="99580"/>
                  </a:lnTo>
                  <a:lnTo>
                    <a:pt x="1185583" y="113614"/>
                  </a:lnTo>
                  <a:lnTo>
                    <a:pt x="1154264" y="137414"/>
                  </a:lnTo>
                  <a:lnTo>
                    <a:pt x="1130566" y="169240"/>
                  </a:lnTo>
                  <a:lnTo>
                    <a:pt x="1116545" y="207594"/>
                  </a:lnTo>
                  <a:lnTo>
                    <a:pt x="1113828" y="234861"/>
                  </a:lnTo>
                  <a:lnTo>
                    <a:pt x="1116545" y="262128"/>
                  </a:lnTo>
                  <a:lnTo>
                    <a:pt x="1130566" y="300520"/>
                  </a:lnTo>
                  <a:lnTo>
                    <a:pt x="1154264" y="332371"/>
                  </a:lnTo>
                  <a:lnTo>
                    <a:pt x="1185583" y="356146"/>
                  </a:lnTo>
                  <a:lnTo>
                    <a:pt x="1223149" y="370141"/>
                  </a:lnTo>
                  <a:lnTo>
                    <a:pt x="1249730" y="372846"/>
                  </a:lnTo>
                  <a:lnTo>
                    <a:pt x="1276299" y="370141"/>
                  </a:lnTo>
                  <a:lnTo>
                    <a:pt x="1313815" y="356146"/>
                  </a:lnTo>
                  <a:lnTo>
                    <a:pt x="1345133" y="332371"/>
                  </a:lnTo>
                  <a:lnTo>
                    <a:pt x="1364119" y="308267"/>
                  </a:lnTo>
                  <a:lnTo>
                    <a:pt x="1368831" y="300520"/>
                  </a:lnTo>
                  <a:lnTo>
                    <a:pt x="1374660" y="288569"/>
                  </a:lnTo>
                  <a:lnTo>
                    <a:pt x="1379499" y="275640"/>
                  </a:lnTo>
                  <a:lnTo>
                    <a:pt x="1382966" y="262305"/>
                  </a:lnTo>
                  <a:lnTo>
                    <a:pt x="1385023" y="248678"/>
                  </a:lnTo>
                  <a:lnTo>
                    <a:pt x="1385646" y="234861"/>
                  </a:lnTo>
                  <a:close/>
                </a:path>
                <a:path w="1760220" h="989964">
                  <a:moveTo>
                    <a:pt x="1457947" y="619785"/>
                  </a:moveTo>
                  <a:lnTo>
                    <a:pt x="1407680" y="619785"/>
                  </a:lnTo>
                  <a:lnTo>
                    <a:pt x="1395907" y="646239"/>
                  </a:lnTo>
                  <a:lnTo>
                    <a:pt x="1392897" y="643636"/>
                  </a:lnTo>
                  <a:lnTo>
                    <a:pt x="1392897" y="748995"/>
                  </a:lnTo>
                  <a:lnTo>
                    <a:pt x="1391564" y="762444"/>
                  </a:lnTo>
                  <a:lnTo>
                    <a:pt x="1373428" y="796848"/>
                  </a:lnTo>
                  <a:lnTo>
                    <a:pt x="1336471" y="816546"/>
                  </a:lnTo>
                  <a:lnTo>
                    <a:pt x="1327962" y="816521"/>
                  </a:lnTo>
                  <a:lnTo>
                    <a:pt x="1291336" y="804938"/>
                  </a:lnTo>
                  <a:lnTo>
                    <a:pt x="1265745" y="769010"/>
                  </a:lnTo>
                  <a:lnTo>
                    <a:pt x="1262938" y="748982"/>
                  </a:lnTo>
                  <a:lnTo>
                    <a:pt x="1263218" y="742226"/>
                  </a:lnTo>
                  <a:lnTo>
                    <a:pt x="1281684" y="701294"/>
                  </a:lnTo>
                  <a:lnTo>
                    <a:pt x="1321396" y="681761"/>
                  </a:lnTo>
                  <a:lnTo>
                    <a:pt x="1360474" y="690194"/>
                  </a:lnTo>
                  <a:lnTo>
                    <a:pt x="1387614" y="722566"/>
                  </a:lnTo>
                  <a:lnTo>
                    <a:pt x="1392897" y="748995"/>
                  </a:lnTo>
                  <a:lnTo>
                    <a:pt x="1392897" y="643636"/>
                  </a:lnTo>
                  <a:lnTo>
                    <a:pt x="1357172" y="623722"/>
                  </a:lnTo>
                  <a:lnTo>
                    <a:pt x="1319085" y="616889"/>
                  </a:lnTo>
                  <a:lnTo>
                    <a:pt x="1306703" y="617486"/>
                  </a:lnTo>
                  <a:lnTo>
                    <a:pt x="1260043" y="632269"/>
                  </a:lnTo>
                  <a:lnTo>
                    <a:pt x="1223187" y="663905"/>
                  </a:lnTo>
                  <a:lnTo>
                    <a:pt x="1197419" y="722236"/>
                  </a:lnTo>
                  <a:lnTo>
                    <a:pt x="1194981" y="748995"/>
                  </a:lnTo>
                  <a:lnTo>
                    <a:pt x="1197419" y="775754"/>
                  </a:lnTo>
                  <a:lnTo>
                    <a:pt x="1209865" y="813181"/>
                  </a:lnTo>
                  <a:lnTo>
                    <a:pt x="1240155" y="851890"/>
                  </a:lnTo>
                  <a:lnTo>
                    <a:pt x="1282509" y="875512"/>
                  </a:lnTo>
                  <a:lnTo>
                    <a:pt x="1319085" y="881113"/>
                  </a:lnTo>
                  <a:lnTo>
                    <a:pt x="1326603" y="880922"/>
                  </a:lnTo>
                  <a:lnTo>
                    <a:pt x="1363967" y="870712"/>
                  </a:lnTo>
                  <a:lnTo>
                    <a:pt x="1390015" y="851750"/>
                  </a:lnTo>
                  <a:lnTo>
                    <a:pt x="1390015" y="872312"/>
                  </a:lnTo>
                  <a:lnTo>
                    <a:pt x="1373428" y="912533"/>
                  </a:lnTo>
                  <a:lnTo>
                    <a:pt x="1327962" y="928090"/>
                  </a:lnTo>
                  <a:lnTo>
                    <a:pt x="1321485" y="927976"/>
                  </a:lnTo>
                  <a:lnTo>
                    <a:pt x="1281417" y="911428"/>
                  </a:lnTo>
                  <a:lnTo>
                    <a:pt x="1274724" y="901674"/>
                  </a:lnTo>
                  <a:lnTo>
                    <a:pt x="1206779" y="901674"/>
                  </a:lnTo>
                  <a:lnTo>
                    <a:pt x="1229842" y="945705"/>
                  </a:lnTo>
                  <a:lnTo>
                    <a:pt x="1266786" y="976249"/>
                  </a:lnTo>
                  <a:lnTo>
                    <a:pt x="1312100" y="989406"/>
                  </a:lnTo>
                  <a:lnTo>
                    <a:pt x="1327962" y="989749"/>
                  </a:lnTo>
                  <a:lnTo>
                    <a:pt x="1357210" y="987729"/>
                  </a:lnTo>
                  <a:lnTo>
                    <a:pt x="1405216" y="971575"/>
                  </a:lnTo>
                  <a:lnTo>
                    <a:pt x="1439164" y="939228"/>
                  </a:lnTo>
                  <a:lnTo>
                    <a:pt x="1445018" y="928090"/>
                  </a:lnTo>
                  <a:lnTo>
                    <a:pt x="1450073" y="918476"/>
                  </a:lnTo>
                  <a:lnTo>
                    <a:pt x="1456423" y="895934"/>
                  </a:lnTo>
                  <a:lnTo>
                    <a:pt x="1457833" y="874153"/>
                  </a:lnTo>
                  <a:lnTo>
                    <a:pt x="1457947" y="851750"/>
                  </a:lnTo>
                  <a:lnTo>
                    <a:pt x="1457947" y="816546"/>
                  </a:lnTo>
                  <a:lnTo>
                    <a:pt x="1457947" y="681443"/>
                  </a:lnTo>
                  <a:lnTo>
                    <a:pt x="1457947" y="646239"/>
                  </a:lnTo>
                  <a:lnTo>
                    <a:pt x="1457947" y="619785"/>
                  </a:lnTo>
                  <a:close/>
                </a:path>
                <a:path w="1760220" h="989964">
                  <a:moveTo>
                    <a:pt x="1664525" y="211366"/>
                  </a:moveTo>
                  <a:lnTo>
                    <a:pt x="1656524" y="163804"/>
                  </a:lnTo>
                  <a:lnTo>
                    <a:pt x="1634045" y="127736"/>
                  </a:lnTo>
                  <a:lnTo>
                    <a:pt x="1599501" y="104813"/>
                  </a:lnTo>
                  <a:lnTo>
                    <a:pt x="1555203" y="96862"/>
                  </a:lnTo>
                  <a:lnTo>
                    <a:pt x="1547304" y="97078"/>
                  </a:lnTo>
                  <a:lnTo>
                    <a:pt x="1500212" y="111544"/>
                  </a:lnTo>
                  <a:lnTo>
                    <a:pt x="1478394" y="126212"/>
                  </a:lnTo>
                  <a:lnTo>
                    <a:pt x="1466532" y="99822"/>
                  </a:lnTo>
                  <a:lnTo>
                    <a:pt x="1416342" y="99822"/>
                  </a:lnTo>
                  <a:lnTo>
                    <a:pt x="1416342" y="369963"/>
                  </a:lnTo>
                  <a:lnTo>
                    <a:pt x="1484274" y="369963"/>
                  </a:lnTo>
                  <a:lnTo>
                    <a:pt x="1484274" y="220179"/>
                  </a:lnTo>
                  <a:lnTo>
                    <a:pt x="1484909" y="208546"/>
                  </a:lnTo>
                  <a:lnTo>
                    <a:pt x="1518958" y="165493"/>
                  </a:lnTo>
                  <a:lnTo>
                    <a:pt x="1540421" y="161455"/>
                  </a:lnTo>
                  <a:lnTo>
                    <a:pt x="1561871" y="165493"/>
                  </a:lnTo>
                  <a:lnTo>
                    <a:pt x="1593011" y="197345"/>
                  </a:lnTo>
                  <a:lnTo>
                    <a:pt x="1596593" y="220179"/>
                  </a:lnTo>
                  <a:lnTo>
                    <a:pt x="1596593" y="369963"/>
                  </a:lnTo>
                  <a:lnTo>
                    <a:pt x="1664525" y="369963"/>
                  </a:lnTo>
                  <a:lnTo>
                    <a:pt x="1664525" y="211366"/>
                  </a:lnTo>
                  <a:close/>
                </a:path>
                <a:path w="1760220" h="989964">
                  <a:moveTo>
                    <a:pt x="1759889" y="754875"/>
                  </a:moveTo>
                  <a:lnTo>
                    <a:pt x="1754149" y="712393"/>
                  </a:lnTo>
                  <a:lnTo>
                    <a:pt x="1741068" y="681456"/>
                  </a:lnTo>
                  <a:lnTo>
                    <a:pt x="1737677" y="675551"/>
                  </a:lnTo>
                  <a:lnTo>
                    <a:pt x="1712226" y="646468"/>
                  </a:lnTo>
                  <a:lnTo>
                    <a:pt x="1694853" y="634390"/>
                  </a:lnTo>
                  <a:lnTo>
                    <a:pt x="1694853" y="734314"/>
                  </a:lnTo>
                  <a:lnTo>
                    <a:pt x="1564868" y="734314"/>
                  </a:lnTo>
                  <a:lnTo>
                    <a:pt x="1586484" y="696734"/>
                  </a:lnTo>
                  <a:lnTo>
                    <a:pt x="1629905" y="681456"/>
                  </a:lnTo>
                  <a:lnTo>
                    <a:pt x="1641690" y="682104"/>
                  </a:lnTo>
                  <a:lnTo>
                    <a:pt x="1680946" y="704735"/>
                  </a:lnTo>
                  <a:lnTo>
                    <a:pt x="1694853" y="734314"/>
                  </a:lnTo>
                  <a:lnTo>
                    <a:pt x="1694853" y="634390"/>
                  </a:lnTo>
                  <a:lnTo>
                    <a:pt x="1691474" y="632320"/>
                  </a:lnTo>
                  <a:lnTo>
                    <a:pt x="1680095" y="626859"/>
                  </a:lnTo>
                  <a:lnTo>
                    <a:pt x="1654784" y="619277"/>
                  </a:lnTo>
                  <a:lnTo>
                    <a:pt x="1628736" y="616889"/>
                  </a:lnTo>
                  <a:lnTo>
                    <a:pt x="1602740" y="619709"/>
                  </a:lnTo>
                  <a:lnTo>
                    <a:pt x="1565795" y="633590"/>
                  </a:lnTo>
                  <a:lnTo>
                    <a:pt x="1534464" y="657364"/>
                  </a:lnTo>
                  <a:lnTo>
                    <a:pt x="1510703" y="689216"/>
                  </a:lnTo>
                  <a:lnTo>
                    <a:pt x="1496682" y="727595"/>
                  </a:lnTo>
                  <a:lnTo>
                    <a:pt x="1493951" y="754875"/>
                  </a:lnTo>
                  <a:lnTo>
                    <a:pt x="1496682" y="782154"/>
                  </a:lnTo>
                  <a:lnTo>
                    <a:pt x="1510703" y="820534"/>
                  </a:lnTo>
                  <a:lnTo>
                    <a:pt x="1534464" y="852347"/>
                  </a:lnTo>
                  <a:lnTo>
                    <a:pt x="1565795" y="876134"/>
                  </a:lnTo>
                  <a:lnTo>
                    <a:pt x="1603159" y="890193"/>
                  </a:lnTo>
                  <a:lnTo>
                    <a:pt x="1629905" y="892873"/>
                  </a:lnTo>
                  <a:lnTo>
                    <a:pt x="1640840" y="892454"/>
                  </a:lnTo>
                  <a:lnTo>
                    <a:pt x="1682089" y="881278"/>
                  </a:lnTo>
                  <a:lnTo>
                    <a:pt x="1715566" y="859472"/>
                  </a:lnTo>
                  <a:lnTo>
                    <a:pt x="1741157" y="828459"/>
                  </a:lnTo>
                  <a:lnTo>
                    <a:pt x="1743989" y="823556"/>
                  </a:lnTo>
                  <a:lnTo>
                    <a:pt x="1747786" y="815771"/>
                  </a:lnTo>
                  <a:lnTo>
                    <a:pt x="1751012" y="807720"/>
                  </a:lnTo>
                  <a:lnTo>
                    <a:pt x="1680095" y="807720"/>
                  </a:lnTo>
                  <a:lnTo>
                    <a:pt x="1676742" y="811834"/>
                  </a:lnTo>
                  <a:lnTo>
                    <a:pt x="1672742" y="815390"/>
                  </a:lnTo>
                  <a:lnTo>
                    <a:pt x="1637538" y="828459"/>
                  </a:lnTo>
                  <a:lnTo>
                    <a:pt x="1629905" y="828268"/>
                  </a:lnTo>
                  <a:lnTo>
                    <a:pt x="1587931" y="814768"/>
                  </a:lnTo>
                  <a:lnTo>
                    <a:pt x="1567853" y="781291"/>
                  </a:lnTo>
                  <a:lnTo>
                    <a:pt x="1756905" y="781291"/>
                  </a:lnTo>
                  <a:lnTo>
                    <a:pt x="1757337" y="778560"/>
                  </a:lnTo>
                  <a:lnTo>
                    <a:pt x="1758073" y="772490"/>
                  </a:lnTo>
                  <a:lnTo>
                    <a:pt x="1758505" y="769747"/>
                  </a:lnTo>
                  <a:lnTo>
                    <a:pt x="1758873" y="766902"/>
                  </a:lnTo>
                  <a:lnTo>
                    <a:pt x="1759305" y="763981"/>
                  </a:lnTo>
                  <a:lnTo>
                    <a:pt x="1759673" y="760958"/>
                  </a:lnTo>
                  <a:lnTo>
                    <a:pt x="1759889" y="757910"/>
                  </a:lnTo>
                  <a:lnTo>
                    <a:pt x="1759889" y="754875"/>
                  </a:lnTo>
                  <a:close/>
                </a:path>
              </a:pathLst>
            </a:custGeom>
            <a:solidFill>
              <a:srgbClr val="FFFFFF"/>
            </a:solidFill>
          </p:spPr>
          <p:txBody>
            <a:bodyPr wrap="square" lIns="0" tIns="0" rIns="0" bIns="0" rtlCol="0"/>
            <a:lstStyle/>
            <a:p>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293581" y="241831"/>
            <a:ext cx="697865" cy="692785"/>
            <a:chOff x="293581" y="241831"/>
            <a:chExt cx="697865" cy="692785"/>
          </a:xfrm>
        </p:grpSpPr>
        <p:sp>
          <p:nvSpPr>
            <p:cNvPr id="3" name="object 3"/>
            <p:cNvSpPr/>
            <p:nvPr/>
          </p:nvSpPr>
          <p:spPr>
            <a:xfrm>
              <a:off x="354984" y="241831"/>
              <a:ext cx="636270" cy="631825"/>
            </a:xfrm>
            <a:custGeom>
              <a:avLst/>
              <a:gdLst/>
              <a:ahLst/>
              <a:cxnLst/>
              <a:rect l="l" t="t" r="r" b="b"/>
              <a:pathLst>
                <a:path w="636269" h="631825">
                  <a:moveTo>
                    <a:pt x="345072" y="0"/>
                  </a:moveTo>
                  <a:lnTo>
                    <a:pt x="229779" y="0"/>
                  </a:lnTo>
                  <a:lnTo>
                    <a:pt x="229779" y="208158"/>
                  </a:lnTo>
                  <a:lnTo>
                    <a:pt x="81524" y="60943"/>
                  </a:lnTo>
                  <a:lnTo>
                    <a:pt x="0" y="141911"/>
                  </a:lnTo>
                  <a:lnTo>
                    <a:pt x="148246" y="289081"/>
                  </a:lnTo>
                  <a:lnTo>
                    <a:pt x="345072" y="289081"/>
                  </a:lnTo>
                  <a:lnTo>
                    <a:pt x="345072" y="484521"/>
                  </a:lnTo>
                  <a:lnTo>
                    <a:pt x="493286" y="631718"/>
                  </a:lnTo>
                  <a:lnTo>
                    <a:pt x="574829" y="550777"/>
                  </a:lnTo>
                  <a:lnTo>
                    <a:pt x="426569" y="403562"/>
                  </a:lnTo>
                  <a:lnTo>
                    <a:pt x="636205" y="403562"/>
                  </a:lnTo>
                  <a:lnTo>
                    <a:pt x="636205" y="289081"/>
                  </a:lnTo>
                  <a:lnTo>
                    <a:pt x="426569" y="289081"/>
                  </a:lnTo>
                  <a:lnTo>
                    <a:pt x="574829" y="141912"/>
                  </a:lnTo>
                  <a:lnTo>
                    <a:pt x="493286" y="60943"/>
                  </a:lnTo>
                  <a:lnTo>
                    <a:pt x="345072" y="208158"/>
                  </a:lnTo>
                  <a:lnTo>
                    <a:pt x="345072" y="0"/>
                  </a:lnTo>
                  <a:close/>
                </a:path>
              </a:pathLst>
            </a:custGeom>
            <a:solidFill>
              <a:srgbClr val="4F525F"/>
            </a:solidFill>
          </p:spPr>
          <p:txBody>
            <a:bodyPr wrap="square" lIns="0" tIns="0" rIns="0" bIns="0" rtlCol="0"/>
            <a:lstStyle/>
            <a:p>
              <a:endParaRPr/>
            </a:p>
          </p:txBody>
        </p:sp>
        <p:sp>
          <p:nvSpPr>
            <p:cNvPr id="4" name="object 4"/>
            <p:cNvSpPr/>
            <p:nvPr/>
          </p:nvSpPr>
          <p:spPr>
            <a:xfrm>
              <a:off x="293581" y="530913"/>
              <a:ext cx="407034" cy="403860"/>
            </a:xfrm>
            <a:custGeom>
              <a:avLst/>
              <a:gdLst/>
              <a:ahLst/>
              <a:cxnLst/>
              <a:rect l="l" t="t" r="r" b="b"/>
              <a:pathLst>
                <a:path w="407034" h="403859">
                  <a:moveTo>
                    <a:pt x="406476" y="0"/>
                  </a:moveTo>
                  <a:lnTo>
                    <a:pt x="372680" y="0"/>
                  </a:lnTo>
                  <a:lnTo>
                    <a:pt x="0" y="0"/>
                  </a:lnTo>
                  <a:lnTo>
                    <a:pt x="0" y="114480"/>
                  </a:lnTo>
                  <a:lnTo>
                    <a:pt x="209649" y="114480"/>
                  </a:lnTo>
                  <a:lnTo>
                    <a:pt x="61403" y="261696"/>
                  </a:lnTo>
                  <a:lnTo>
                    <a:pt x="142928" y="342637"/>
                  </a:lnTo>
                  <a:lnTo>
                    <a:pt x="291183" y="195439"/>
                  </a:lnTo>
                  <a:lnTo>
                    <a:pt x="291183" y="403612"/>
                  </a:lnTo>
                  <a:lnTo>
                    <a:pt x="406476" y="403612"/>
                  </a:lnTo>
                  <a:lnTo>
                    <a:pt x="406476" y="0"/>
                  </a:lnTo>
                  <a:close/>
                </a:path>
              </a:pathLst>
            </a:custGeom>
            <a:solidFill>
              <a:srgbClr val="E40055"/>
            </a:solidFill>
          </p:spPr>
          <p:txBody>
            <a:bodyPr wrap="square" lIns="0" tIns="0" rIns="0" bIns="0" rtlCol="0"/>
            <a:lstStyle/>
            <a:p>
              <a:endParaRPr/>
            </a:p>
          </p:txBody>
        </p:sp>
      </p:grpSp>
      <p:grpSp>
        <p:nvGrpSpPr>
          <p:cNvPr id="5" name="object 5"/>
          <p:cNvGrpSpPr/>
          <p:nvPr/>
        </p:nvGrpSpPr>
        <p:grpSpPr>
          <a:xfrm>
            <a:off x="1122782" y="297746"/>
            <a:ext cx="1040765" cy="236220"/>
            <a:chOff x="1122782" y="297746"/>
            <a:chExt cx="1040765" cy="236220"/>
          </a:xfrm>
        </p:grpSpPr>
        <p:pic>
          <p:nvPicPr>
            <p:cNvPr id="6" name="object 6"/>
            <p:cNvPicPr/>
            <p:nvPr/>
          </p:nvPicPr>
          <p:blipFill>
            <a:blip r:embed="rId2" cstate="print"/>
            <a:stretch>
              <a:fillRect/>
            </a:stretch>
          </p:blipFill>
          <p:spPr>
            <a:xfrm>
              <a:off x="1122782" y="297746"/>
              <a:ext cx="239333" cy="233990"/>
            </a:xfrm>
            <a:prstGeom prst="rect">
              <a:avLst/>
            </a:prstGeom>
          </p:spPr>
        </p:pic>
        <p:pic>
          <p:nvPicPr>
            <p:cNvPr id="7" name="object 7"/>
            <p:cNvPicPr/>
            <p:nvPr/>
          </p:nvPicPr>
          <p:blipFill>
            <a:blip r:embed="rId3" cstate="print"/>
            <a:stretch>
              <a:fillRect/>
            </a:stretch>
          </p:blipFill>
          <p:spPr>
            <a:xfrm>
              <a:off x="1386070" y="359010"/>
              <a:ext cx="168323" cy="174555"/>
            </a:xfrm>
            <a:prstGeom prst="rect">
              <a:avLst/>
            </a:prstGeom>
          </p:spPr>
        </p:pic>
        <p:pic>
          <p:nvPicPr>
            <p:cNvPr id="8" name="object 8"/>
            <p:cNvPicPr/>
            <p:nvPr/>
          </p:nvPicPr>
          <p:blipFill>
            <a:blip r:embed="rId4" cstate="print"/>
            <a:stretch>
              <a:fillRect/>
            </a:stretch>
          </p:blipFill>
          <p:spPr>
            <a:xfrm>
              <a:off x="1578336" y="320011"/>
              <a:ext cx="408451" cy="213645"/>
            </a:xfrm>
            <a:prstGeom prst="rect">
              <a:avLst/>
            </a:prstGeom>
          </p:spPr>
        </p:pic>
        <p:pic>
          <p:nvPicPr>
            <p:cNvPr id="9" name="object 9"/>
            <p:cNvPicPr/>
            <p:nvPr/>
          </p:nvPicPr>
          <p:blipFill>
            <a:blip r:embed="rId5" cstate="print"/>
            <a:stretch>
              <a:fillRect/>
            </a:stretch>
          </p:blipFill>
          <p:spPr>
            <a:xfrm>
              <a:off x="2006218" y="358918"/>
              <a:ext cx="157100" cy="172818"/>
            </a:xfrm>
            <a:prstGeom prst="rect">
              <a:avLst/>
            </a:prstGeom>
          </p:spPr>
        </p:pic>
      </p:grpSp>
      <p:grpSp>
        <p:nvGrpSpPr>
          <p:cNvPr id="10" name="object 10"/>
          <p:cNvGrpSpPr/>
          <p:nvPr/>
        </p:nvGrpSpPr>
        <p:grpSpPr>
          <a:xfrm>
            <a:off x="1109671" y="624775"/>
            <a:ext cx="1114425" cy="299085"/>
            <a:chOff x="1109671" y="624775"/>
            <a:chExt cx="1114425" cy="299085"/>
          </a:xfrm>
        </p:grpSpPr>
        <p:pic>
          <p:nvPicPr>
            <p:cNvPr id="11" name="object 11"/>
            <p:cNvPicPr/>
            <p:nvPr/>
          </p:nvPicPr>
          <p:blipFill>
            <a:blip r:embed="rId6" cstate="print"/>
            <a:stretch>
              <a:fillRect/>
            </a:stretch>
          </p:blipFill>
          <p:spPr>
            <a:xfrm>
              <a:off x="1109671" y="624775"/>
              <a:ext cx="407104" cy="237688"/>
            </a:xfrm>
            <a:prstGeom prst="rect">
              <a:avLst/>
            </a:prstGeom>
          </p:spPr>
        </p:pic>
        <p:sp>
          <p:nvSpPr>
            <p:cNvPr id="12" name="object 12"/>
            <p:cNvSpPr/>
            <p:nvPr/>
          </p:nvSpPr>
          <p:spPr>
            <a:xfrm>
              <a:off x="1538452" y="626617"/>
              <a:ext cx="119380" cy="234315"/>
            </a:xfrm>
            <a:custGeom>
              <a:avLst/>
              <a:gdLst/>
              <a:ahLst/>
              <a:cxnLst/>
              <a:rect l="l" t="t" r="r" b="b"/>
              <a:pathLst>
                <a:path w="119380" h="234315">
                  <a:moveTo>
                    <a:pt x="43014" y="0"/>
                  </a:moveTo>
                  <a:lnTo>
                    <a:pt x="0" y="0"/>
                  </a:lnTo>
                  <a:lnTo>
                    <a:pt x="0" y="233984"/>
                  </a:lnTo>
                  <a:lnTo>
                    <a:pt x="43014" y="233984"/>
                  </a:lnTo>
                  <a:lnTo>
                    <a:pt x="43014" y="0"/>
                  </a:lnTo>
                  <a:close/>
                </a:path>
                <a:path w="119380" h="234315">
                  <a:moveTo>
                    <a:pt x="118948" y="0"/>
                  </a:moveTo>
                  <a:lnTo>
                    <a:pt x="75933" y="0"/>
                  </a:lnTo>
                  <a:lnTo>
                    <a:pt x="75933" y="233984"/>
                  </a:lnTo>
                  <a:lnTo>
                    <a:pt x="118948" y="233984"/>
                  </a:lnTo>
                  <a:lnTo>
                    <a:pt x="118948" y="0"/>
                  </a:lnTo>
                  <a:close/>
                </a:path>
              </a:pathLst>
            </a:custGeom>
            <a:solidFill>
              <a:srgbClr val="4F525F"/>
            </a:solidFill>
          </p:spPr>
          <p:txBody>
            <a:bodyPr wrap="square" lIns="0" tIns="0" rIns="0" bIns="0" rtlCol="0"/>
            <a:lstStyle/>
            <a:p>
              <a:endParaRPr/>
            </a:p>
          </p:txBody>
        </p:sp>
        <p:pic>
          <p:nvPicPr>
            <p:cNvPr id="13" name="object 13"/>
            <p:cNvPicPr/>
            <p:nvPr/>
          </p:nvPicPr>
          <p:blipFill>
            <a:blip r:embed="rId7" cstate="print"/>
            <a:stretch>
              <a:fillRect/>
            </a:stretch>
          </p:blipFill>
          <p:spPr>
            <a:xfrm>
              <a:off x="1679459" y="687821"/>
              <a:ext cx="353095" cy="235919"/>
            </a:xfrm>
            <a:prstGeom prst="rect">
              <a:avLst/>
            </a:prstGeom>
          </p:spPr>
        </p:pic>
        <p:pic>
          <p:nvPicPr>
            <p:cNvPr id="14" name="object 14"/>
            <p:cNvPicPr/>
            <p:nvPr/>
          </p:nvPicPr>
          <p:blipFill>
            <a:blip r:embed="rId8" cstate="print"/>
            <a:stretch>
              <a:fillRect/>
            </a:stretch>
          </p:blipFill>
          <p:spPr>
            <a:xfrm>
              <a:off x="2055346" y="687913"/>
              <a:ext cx="168334" cy="174550"/>
            </a:xfrm>
            <a:prstGeom prst="rect">
              <a:avLst/>
            </a:prstGeom>
          </p:spPr>
        </p:pic>
      </p:grpSp>
      <p:pic>
        <p:nvPicPr>
          <p:cNvPr id="17" name="Picture 16" descr="A group of people smiling for a selfie&#10;&#10;Description automatically generated">
            <a:extLst>
              <a:ext uri="{FF2B5EF4-FFF2-40B4-BE49-F238E27FC236}">
                <a16:creationId xmlns:a16="http://schemas.microsoft.com/office/drawing/2014/main" id="{FB05F409-FE4B-18FF-2D6E-D8CB654FAA9D}"/>
              </a:ext>
            </a:extLst>
          </p:cNvPr>
          <p:cNvPicPr>
            <a:picLocks noChangeAspect="1"/>
          </p:cNvPicPr>
          <p:nvPr/>
        </p:nvPicPr>
        <p:blipFill>
          <a:blip r:embed="rId9"/>
          <a:stretch>
            <a:fillRect/>
          </a:stretch>
        </p:blipFill>
        <p:spPr>
          <a:xfrm>
            <a:off x="5315898" y="0"/>
            <a:ext cx="3827154" cy="5143500"/>
          </a:xfrm>
          <a:prstGeom prst="rect">
            <a:avLst/>
          </a:prstGeom>
        </p:spPr>
      </p:pic>
      <p:sp>
        <p:nvSpPr>
          <p:cNvPr id="18" name="TextBox 17">
            <a:extLst>
              <a:ext uri="{FF2B5EF4-FFF2-40B4-BE49-F238E27FC236}">
                <a16:creationId xmlns:a16="http://schemas.microsoft.com/office/drawing/2014/main" id="{E4D19C66-A27B-9556-50CC-96F08DD056B4}"/>
              </a:ext>
            </a:extLst>
          </p:cNvPr>
          <p:cNvSpPr txBox="1"/>
          <p:nvPr/>
        </p:nvSpPr>
        <p:spPr>
          <a:xfrm>
            <a:off x="424764" y="1451918"/>
            <a:ext cx="4293972" cy="30469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ea typeface="Calibri"/>
                <a:cs typeface="Calibri"/>
              </a:rPr>
              <a:t>Belonging</a:t>
            </a:r>
            <a:endParaRPr lang="en-US" sz="2400">
              <a:ea typeface="Calibri"/>
              <a:cs typeface="Calibri"/>
            </a:endParaRPr>
          </a:p>
          <a:p>
            <a:r>
              <a:rPr lang="en-US" sz="2400">
                <a:ea typeface="Calibri"/>
                <a:cs typeface="Calibri"/>
              </a:rPr>
              <a:t>Enrichment activities</a:t>
            </a:r>
            <a:endParaRPr lang="en-US"/>
          </a:p>
          <a:p>
            <a:r>
              <a:rPr lang="en-US" sz="2400">
                <a:ea typeface="Calibri"/>
                <a:cs typeface="Calibri"/>
              </a:rPr>
              <a:t>Group activities</a:t>
            </a:r>
          </a:p>
          <a:p>
            <a:r>
              <a:rPr lang="en-US" sz="2400">
                <a:ea typeface="Calibri"/>
                <a:cs typeface="Calibri"/>
              </a:rPr>
              <a:t>Trips and visits</a:t>
            </a:r>
          </a:p>
          <a:p>
            <a:r>
              <a:rPr lang="en-US" sz="2400">
                <a:ea typeface="Calibri"/>
                <a:cs typeface="Calibri"/>
              </a:rPr>
              <a:t>Student Council and Student Reps</a:t>
            </a:r>
          </a:p>
          <a:p>
            <a:r>
              <a:rPr lang="en-US" sz="2400">
                <a:ea typeface="Calibri"/>
                <a:cs typeface="Calibri"/>
              </a:rPr>
              <a:t>Pastoral and academic tutorial</a:t>
            </a:r>
          </a:p>
          <a:p>
            <a:endParaRPr lang="en-US" sz="2400">
              <a:ea typeface="Calibri"/>
              <a:cs typeface="Calibri"/>
            </a:endParaRPr>
          </a:p>
        </p:txBody>
      </p:sp>
    </p:spTree>
    <p:extLst>
      <p:ext uri="{BB962C8B-B14F-4D97-AF65-F5344CB8AC3E}">
        <p14:creationId xmlns:p14="http://schemas.microsoft.com/office/powerpoint/2010/main" val="2938278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293581" y="241831"/>
            <a:ext cx="697865" cy="692785"/>
            <a:chOff x="293581" y="241831"/>
            <a:chExt cx="697865" cy="692785"/>
          </a:xfrm>
        </p:grpSpPr>
        <p:sp>
          <p:nvSpPr>
            <p:cNvPr id="3" name="object 3"/>
            <p:cNvSpPr/>
            <p:nvPr/>
          </p:nvSpPr>
          <p:spPr>
            <a:xfrm>
              <a:off x="354984" y="241831"/>
              <a:ext cx="636270" cy="631825"/>
            </a:xfrm>
            <a:custGeom>
              <a:avLst/>
              <a:gdLst/>
              <a:ahLst/>
              <a:cxnLst/>
              <a:rect l="l" t="t" r="r" b="b"/>
              <a:pathLst>
                <a:path w="636269" h="631825">
                  <a:moveTo>
                    <a:pt x="345072" y="0"/>
                  </a:moveTo>
                  <a:lnTo>
                    <a:pt x="229779" y="0"/>
                  </a:lnTo>
                  <a:lnTo>
                    <a:pt x="229779" y="208158"/>
                  </a:lnTo>
                  <a:lnTo>
                    <a:pt x="81524" y="60943"/>
                  </a:lnTo>
                  <a:lnTo>
                    <a:pt x="0" y="141911"/>
                  </a:lnTo>
                  <a:lnTo>
                    <a:pt x="148246" y="289081"/>
                  </a:lnTo>
                  <a:lnTo>
                    <a:pt x="345072" y="289081"/>
                  </a:lnTo>
                  <a:lnTo>
                    <a:pt x="345072" y="484521"/>
                  </a:lnTo>
                  <a:lnTo>
                    <a:pt x="493286" y="631718"/>
                  </a:lnTo>
                  <a:lnTo>
                    <a:pt x="574829" y="550777"/>
                  </a:lnTo>
                  <a:lnTo>
                    <a:pt x="426569" y="403562"/>
                  </a:lnTo>
                  <a:lnTo>
                    <a:pt x="636205" y="403562"/>
                  </a:lnTo>
                  <a:lnTo>
                    <a:pt x="636205" y="289081"/>
                  </a:lnTo>
                  <a:lnTo>
                    <a:pt x="426569" y="289081"/>
                  </a:lnTo>
                  <a:lnTo>
                    <a:pt x="574829" y="141912"/>
                  </a:lnTo>
                  <a:lnTo>
                    <a:pt x="493286" y="60943"/>
                  </a:lnTo>
                  <a:lnTo>
                    <a:pt x="345072" y="208158"/>
                  </a:lnTo>
                  <a:lnTo>
                    <a:pt x="345072" y="0"/>
                  </a:lnTo>
                  <a:close/>
                </a:path>
              </a:pathLst>
            </a:custGeom>
            <a:solidFill>
              <a:srgbClr val="4F525F"/>
            </a:solidFill>
          </p:spPr>
          <p:txBody>
            <a:bodyPr wrap="square" lIns="0" tIns="0" rIns="0" bIns="0" rtlCol="0"/>
            <a:lstStyle/>
            <a:p>
              <a:endParaRPr/>
            </a:p>
          </p:txBody>
        </p:sp>
        <p:sp>
          <p:nvSpPr>
            <p:cNvPr id="4" name="object 4"/>
            <p:cNvSpPr/>
            <p:nvPr/>
          </p:nvSpPr>
          <p:spPr>
            <a:xfrm>
              <a:off x="293581" y="530913"/>
              <a:ext cx="407034" cy="403860"/>
            </a:xfrm>
            <a:custGeom>
              <a:avLst/>
              <a:gdLst/>
              <a:ahLst/>
              <a:cxnLst/>
              <a:rect l="l" t="t" r="r" b="b"/>
              <a:pathLst>
                <a:path w="407034" h="403859">
                  <a:moveTo>
                    <a:pt x="406476" y="0"/>
                  </a:moveTo>
                  <a:lnTo>
                    <a:pt x="372680" y="0"/>
                  </a:lnTo>
                  <a:lnTo>
                    <a:pt x="0" y="0"/>
                  </a:lnTo>
                  <a:lnTo>
                    <a:pt x="0" y="114480"/>
                  </a:lnTo>
                  <a:lnTo>
                    <a:pt x="209649" y="114480"/>
                  </a:lnTo>
                  <a:lnTo>
                    <a:pt x="61403" y="261696"/>
                  </a:lnTo>
                  <a:lnTo>
                    <a:pt x="142928" y="342637"/>
                  </a:lnTo>
                  <a:lnTo>
                    <a:pt x="291183" y="195439"/>
                  </a:lnTo>
                  <a:lnTo>
                    <a:pt x="291183" y="403612"/>
                  </a:lnTo>
                  <a:lnTo>
                    <a:pt x="406476" y="403612"/>
                  </a:lnTo>
                  <a:lnTo>
                    <a:pt x="406476" y="0"/>
                  </a:lnTo>
                  <a:close/>
                </a:path>
              </a:pathLst>
            </a:custGeom>
            <a:solidFill>
              <a:srgbClr val="E40055"/>
            </a:solidFill>
          </p:spPr>
          <p:txBody>
            <a:bodyPr wrap="square" lIns="0" tIns="0" rIns="0" bIns="0" rtlCol="0"/>
            <a:lstStyle/>
            <a:p>
              <a:endParaRPr/>
            </a:p>
          </p:txBody>
        </p:sp>
      </p:grpSp>
      <p:grpSp>
        <p:nvGrpSpPr>
          <p:cNvPr id="5" name="object 5"/>
          <p:cNvGrpSpPr/>
          <p:nvPr/>
        </p:nvGrpSpPr>
        <p:grpSpPr>
          <a:xfrm>
            <a:off x="1122782" y="297746"/>
            <a:ext cx="1040765" cy="236220"/>
            <a:chOff x="1122782" y="297746"/>
            <a:chExt cx="1040765" cy="236220"/>
          </a:xfrm>
        </p:grpSpPr>
        <p:pic>
          <p:nvPicPr>
            <p:cNvPr id="6" name="object 6"/>
            <p:cNvPicPr/>
            <p:nvPr/>
          </p:nvPicPr>
          <p:blipFill>
            <a:blip r:embed="rId2" cstate="print"/>
            <a:stretch>
              <a:fillRect/>
            </a:stretch>
          </p:blipFill>
          <p:spPr>
            <a:xfrm>
              <a:off x="1122782" y="297746"/>
              <a:ext cx="239333" cy="233990"/>
            </a:xfrm>
            <a:prstGeom prst="rect">
              <a:avLst/>
            </a:prstGeom>
          </p:spPr>
        </p:pic>
        <p:pic>
          <p:nvPicPr>
            <p:cNvPr id="7" name="object 7"/>
            <p:cNvPicPr/>
            <p:nvPr/>
          </p:nvPicPr>
          <p:blipFill>
            <a:blip r:embed="rId3" cstate="print"/>
            <a:stretch>
              <a:fillRect/>
            </a:stretch>
          </p:blipFill>
          <p:spPr>
            <a:xfrm>
              <a:off x="1386070" y="359010"/>
              <a:ext cx="168323" cy="174555"/>
            </a:xfrm>
            <a:prstGeom prst="rect">
              <a:avLst/>
            </a:prstGeom>
          </p:spPr>
        </p:pic>
        <p:pic>
          <p:nvPicPr>
            <p:cNvPr id="8" name="object 8"/>
            <p:cNvPicPr/>
            <p:nvPr/>
          </p:nvPicPr>
          <p:blipFill>
            <a:blip r:embed="rId4" cstate="print"/>
            <a:stretch>
              <a:fillRect/>
            </a:stretch>
          </p:blipFill>
          <p:spPr>
            <a:xfrm>
              <a:off x="1578336" y="320011"/>
              <a:ext cx="408451" cy="213645"/>
            </a:xfrm>
            <a:prstGeom prst="rect">
              <a:avLst/>
            </a:prstGeom>
          </p:spPr>
        </p:pic>
        <p:pic>
          <p:nvPicPr>
            <p:cNvPr id="9" name="object 9"/>
            <p:cNvPicPr/>
            <p:nvPr/>
          </p:nvPicPr>
          <p:blipFill>
            <a:blip r:embed="rId5" cstate="print"/>
            <a:stretch>
              <a:fillRect/>
            </a:stretch>
          </p:blipFill>
          <p:spPr>
            <a:xfrm>
              <a:off x="2006218" y="358918"/>
              <a:ext cx="157100" cy="172818"/>
            </a:xfrm>
            <a:prstGeom prst="rect">
              <a:avLst/>
            </a:prstGeom>
          </p:spPr>
        </p:pic>
      </p:grpSp>
      <p:grpSp>
        <p:nvGrpSpPr>
          <p:cNvPr id="10" name="object 10"/>
          <p:cNvGrpSpPr/>
          <p:nvPr/>
        </p:nvGrpSpPr>
        <p:grpSpPr>
          <a:xfrm>
            <a:off x="1109671" y="624775"/>
            <a:ext cx="1114425" cy="299085"/>
            <a:chOff x="1109671" y="624775"/>
            <a:chExt cx="1114425" cy="299085"/>
          </a:xfrm>
        </p:grpSpPr>
        <p:pic>
          <p:nvPicPr>
            <p:cNvPr id="11" name="object 11"/>
            <p:cNvPicPr/>
            <p:nvPr/>
          </p:nvPicPr>
          <p:blipFill>
            <a:blip r:embed="rId6" cstate="print"/>
            <a:stretch>
              <a:fillRect/>
            </a:stretch>
          </p:blipFill>
          <p:spPr>
            <a:xfrm>
              <a:off x="1109671" y="624775"/>
              <a:ext cx="407104" cy="237688"/>
            </a:xfrm>
            <a:prstGeom prst="rect">
              <a:avLst/>
            </a:prstGeom>
          </p:spPr>
        </p:pic>
        <p:sp>
          <p:nvSpPr>
            <p:cNvPr id="12" name="object 12"/>
            <p:cNvSpPr/>
            <p:nvPr/>
          </p:nvSpPr>
          <p:spPr>
            <a:xfrm>
              <a:off x="1538452" y="626617"/>
              <a:ext cx="119380" cy="234315"/>
            </a:xfrm>
            <a:custGeom>
              <a:avLst/>
              <a:gdLst/>
              <a:ahLst/>
              <a:cxnLst/>
              <a:rect l="l" t="t" r="r" b="b"/>
              <a:pathLst>
                <a:path w="119380" h="234315">
                  <a:moveTo>
                    <a:pt x="43014" y="0"/>
                  </a:moveTo>
                  <a:lnTo>
                    <a:pt x="0" y="0"/>
                  </a:lnTo>
                  <a:lnTo>
                    <a:pt x="0" y="233984"/>
                  </a:lnTo>
                  <a:lnTo>
                    <a:pt x="43014" y="233984"/>
                  </a:lnTo>
                  <a:lnTo>
                    <a:pt x="43014" y="0"/>
                  </a:lnTo>
                  <a:close/>
                </a:path>
                <a:path w="119380" h="234315">
                  <a:moveTo>
                    <a:pt x="118948" y="0"/>
                  </a:moveTo>
                  <a:lnTo>
                    <a:pt x="75933" y="0"/>
                  </a:lnTo>
                  <a:lnTo>
                    <a:pt x="75933" y="233984"/>
                  </a:lnTo>
                  <a:lnTo>
                    <a:pt x="118948" y="233984"/>
                  </a:lnTo>
                  <a:lnTo>
                    <a:pt x="118948" y="0"/>
                  </a:lnTo>
                  <a:close/>
                </a:path>
              </a:pathLst>
            </a:custGeom>
            <a:solidFill>
              <a:srgbClr val="4F525F"/>
            </a:solidFill>
          </p:spPr>
          <p:txBody>
            <a:bodyPr wrap="square" lIns="0" tIns="0" rIns="0" bIns="0" rtlCol="0"/>
            <a:lstStyle/>
            <a:p>
              <a:endParaRPr/>
            </a:p>
          </p:txBody>
        </p:sp>
        <p:pic>
          <p:nvPicPr>
            <p:cNvPr id="13" name="object 13"/>
            <p:cNvPicPr/>
            <p:nvPr/>
          </p:nvPicPr>
          <p:blipFill>
            <a:blip r:embed="rId7" cstate="print"/>
            <a:stretch>
              <a:fillRect/>
            </a:stretch>
          </p:blipFill>
          <p:spPr>
            <a:xfrm>
              <a:off x="1679459" y="687821"/>
              <a:ext cx="353095" cy="235919"/>
            </a:xfrm>
            <a:prstGeom prst="rect">
              <a:avLst/>
            </a:prstGeom>
          </p:spPr>
        </p:pic>
        <p:pic>
          <p:nvPicPr>
            <p:cNvPr id="14" name="object 14"/>
            <p:cNvPicPr/>
            <p:nvPr/>
          </p:nvPicPr>
          <p:blipFill>
            <a:blip r:embed="rId8" cstate="print"/>
            <a:stretch>
              <a:fillRect/>
            </a:stretch>
          </p:blipFill>
          <p:spPr>
            <a:xfrm>
              <a:off x="2055346" y="687913"/>
              <a:ext cx="168334" cy="174550"/>
            </a:xfrm>
            <a:prstGeom prst="rect">
              <a:avLst/>
            </a:prstGeom>
          </p:spPr>
        </p:pic>
      </p:grpSp>
      <p:sp>
        <p:nvSpPr>
          <p:cNvPr id="15" name="object 15"/>
          <p:cNvSpPr txBox="1"/>
          <p:nvPr/>
        </p:nvSpPr>
        <p:spPr>
          <a:xfrm>
            <a:off x="1242448" y="805780"/>
            <a:ext cx="7441565" cy="4321055"/>
          </a:xfrm>
          <a:prstGeom prst="rect">
            <a:avLst/>
          </a:prstGeom>
        </p:spPr>
        <p:txBody>
          <a:bodyPr vert="horz" wrap="square" lIns="0" tIns="12065" rIns="0" bIns="0" rtlCol="0" anchor="t">
            <a:spAutoFit/>
          </a:bodyPr>
          <a:lstStyle/>
          <a:p>
            <a:pPr marR="130175" algn="ctr">
              <a:lnSpc>
                <a:spcPct val="100000"/>
              </a:lnSpc>
              <a:spcBef>
                <a:spcPts val="95"/>
              </a:spcBef>
            </a:pPr>
            <a:r>
              <a:rPr lang="en-GB" sz="2800" b="1" spc="-20">
                <a:latin typeface="Calibri"/>
                <a:cs typeface="Calibri"/>
              </a:rPr>
              <a:t>Safety at College</a:t>
            </a:r>
            <a:endParaRPr lang="en-US">
              <a:ea typeface="+mn-lt"/>
              <a:cs typeface="+mn-lt"/>
            </a:endParaRPr>
          </a:p>
          <a:p>
            <a:pPr marL="12700">
              <a:spcBef>
                <a:spcPts val="5"/>
              </a:spcBef>
            </a:pPr>
            <a:endParaRPr lang="en-US" sz="2800" spc="-45">
              <a:ea typeface="Calibri"/>
              <a:cs typeface="Calibri"/>
            </a:endParaRPr>
          </a:p>
          <a:p>
            <a:r>
              <a:rPr lang="en-US" sz="2800" spc="-45">
                <a:ea typeface="Calibri"/>
                <a:cs typeface="Calibri"/>
              </a:rPr>
              <a:t>Always wear your lanyard and pass</a:t>
            </a:r>
          </a:p>
          <a:p>
            <a:r>
              <a:rPr lang="en-US" sz="2800" spc="-45">
                <a:ea typeface="Calibri"/>
                <a:cs typeface="Calibri"/>
              </a:rPr>
              <a:t>Fire and Lockdown Drills – termly </a:t>
            </a:r>
          </a:p>
          <a:p>
            <a:r>
              <a:rPr lang="en-US" sz="2800" spc="-45">
                <a:ea typeface="Calibri"/>
                <a:cs typeface="Calibri"/>
              </a:rPr>
              <a:t>Duty Manager</a:t>
            </a:r>
          </a:p>
          <a:p>
            <a:pPr marL="12700">
              <a:spcBef>
                <a:spcPts val="5"/>
              </a:spcBef>
            </a:pPr>
            <a:r>
              <a:rPr lang="en-US" sz="2800" spc="-45">
                <a:ea typeface="Calibri"/>
                <a:cs typeface="Calibri"/>
              </a:rPr>
              <a:t>Bag searches and </a:t>
            </a:r>
            <a:r>
              <a:rPr lang="en-US" sz="2800" spc="-45" err="1">
                <a:ea typeface="Calibri"/>
                <a:cs typeface="Calibri"/>
              </a:rPr>
              <a:t>wanding</a:t>
            </a:r>
            <a:r>
              <a:rPr lang="en-US" sz="2800" spc="-45">
                <a:ea typeface="Calibri"/>
                <a:cs typeface="Calibri"/>
              </a:rPr>
              <a:t> - weekly</a:t>
            </a:r>
            <a:endParaRPr lang="en-US"/>
          </a:p>
          <a:p>
            <a:pPr marL="12700">
              <a:spcBef>
                <a:spcPts val="5"/>
              </a:spcBef>
            </a:pPr>
            <a:r>
              <a:rPr lang="en-US" sz="2800" spc="-45">
                <a:ea typeface="Calibri"/>
                <a:cs typeface="Calibri"/>
              </a:rPr>
              <a:t>Knife Arches - termly</a:t>
            </a:r>
          </a:p>
          <a:p>
            <a:pPr marL="12700">
              <a:spcBef>
                <a:spcPts val="5"/>
              </a:spcBef>
            </a:pPr>
            <a:r>
              <a:rPr lang="en-US" sz="2800" spc="-45">
                <a:ea typeface="Calibri"/>
                <a:cs typeface="Calibri"/>
              </a:rPr>
              <a:t>Zero tolerance for poor </a:t>
            </a:r>
            <a:r>
              <a:rPr lang="en-US" sz="2800" spc="-45" err="1">
                <a:ea typeface="Calibri"/>
                <a:cs typeface="Calibri"/>
              </a:rPr>
              <a:t>behaviour</a:t>
            </a:r>
            <a:endParaRPr lang="en-US" sz="2800" spc="-45">
              <a:ea typeface="Calibri"/>
              <a:cs typeface="Calibri"/>
            </a:endParaRPr>
          </a:p>
          <a:p>
            <a:pPr marL="12700">
              <a:spcBef>
                <a:spcPts val="5"/>
              </a:spcBef>
            </a:pPr>
            <a:endParaRPr lang="en-US" sz="2800" spc="-45">
              <a:ea typeface="Calibri"/>
              <a:cs typeface="Calibri"/>
            </a:endParaRPr>
          </a:p>
          <a:p>
            <a:pPr marL="12700">
              <a:spcBef>
                <a:spcPts val="5"/>
              </a:spcBef>
            </a:pPr>
            <a:endParaRPr lang="en-US" sz="2800" spc="-45">
              <a:ea typeface="Calibri"/>
              <a:cs typeface="Calibri"/>
            </a:endParaRPr>
          </a:p>
        </p:txBody>
      </p:sp>
    </p:spTree>
    <p:extLst>
      <p:ext uri="{BB962C8B-B14F-4D97-AF65-F5344CB8AC3E}">
        <p14:creationId xmlns:p14="http://schemas.microsoft.com/office/powerpoint/2010/main" val="1702355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4" descr="Commis Chef Apprenticeship - Level 2">
            <a:extLst>
              <a:ext uri="{FF2B5EF4-FFF2-40B4-BE49-F238E27FC236}">
                <a16:creationId xmlns:a16="http://schemas.microsoft.com/office/drawing/2014/main" id="{95D61F4C-6296-4151-AFB5-F4A6DF63F96D}"/>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8" descr="Commis Chef Apprenticeship - Level 2">
            <a:extLst>
              <a:ext uri="{FF2B5EF4-FFF2-40B4-BE49-F238E27FC236}">
                <a16:creationId xmlns:a16="http://schemas.microsoft.com/office/drawing/2014/main" id="{56DCC4AD-970C-4D82-8C10-3CCCE65BF5A1}"/>
              </a:ext>
            </a:extLst>
          </p:cNvPr>
          <p:cNvSpPr>
            <a:spLocks noChangeAspect="1" noChangeArrowheads="1"/>
          </p:cNvSpPr>
          <p:nvPr/>
        </p:nvSpPr>
        <p:spPr bwMode="auto">
          <a:xfrm>
            <a:off x="4572000" y="25717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10" descr="Commis Chef Apprenticeship - Level 2">
            <a:extLst>
              <a:ext uri="{FF2B5EF4-FFF2-40B4-BE49-F238E27FC236}">
                <a16:creationId xmlns:a16="http://schemas.microsoft.com/office/drawing/2014/main" id="{FE3BD239-35D3-407B-A812-7FC36CB2401B}"/>
              </a:ext>
            </a:extLst>
          </p:cNvPr>
          <p:cNvSpPr>
            <a:spLocks noChangeAspect="1" noChangeArrowheads="1"/>
          </p:cNvSpPr>
          <p:nvPr/>
        </p:nvSpPr>
        <p:spPr bwMode="auto">
          <a:xfrm>
            <a:off x="4724400" y="27241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6" name="Picture 12" descr="Commis Chef Apprenticeship - Level 2">
            <a:extLst>
              <a:ext uri="{FF2B5EF4-FFF2-40B4-BE49-F238E27FC236}">
                <a16:creationId xmlns:a16="http://schemas.microsoft.com/office/drawing/2014/main" id="{37B3D656-DA92-4265-8532-F3E223A6A9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700" y="286775"/>
            <a:ext cx="3751263" cy="1357696"/>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7B52CF30-DD3B-4DD6-A89C-C2326B74509C}"/>
              </a:ext>
            </a:extLst>
          </p:cNvPr>
          <p:cNvSpPr/>
          <p:nvPr/>
        </p:nvSpPr>
        <p:spPr>
          <a:xfrm>
            <a:off x="723900" y="2571750"/>
            <a:ext cx="8096250" cy="1446550"/>
          </a:xfrm>
          <a:prstGeom prst="rect">
            <a:avLst/>
          </a:prstGeom>
        </p:spPr>
        <p:txBody>
          <a:bodyPr wrap="square">
            <a:spAutoFit/>
          </a:bodyPr>
          <a:lstStyle/>
          <a:p>
            <a:r>
              <a:rPr lang="en-US" sz="8800" u="sng"/>
              <a:t>English &amp; </a:t>
            </a:r>
            <a:r>
              <a:rPr lang="en-US" sz="8800" u="sng" err="1"/>
              <a:t>Maths</a:t>
            </a:r>
            <a:endParaRPr lang="en-GB" sz="8800" u="sng"/>
          </a:p>
        </p:txBody>
      </p:sp>
    </p:spTree>
    <p:extLst>
      <p:ext uri="{BB962C8B-B14F-4D97-AF65-F5344CB8AC3E}">
        <p14:creationId xmlns:p14="http://schemas.microsoft.com/office/powerpoint/2010/main" val="30150058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3806BC1-C3AB-40C0-841A-B8A7C12E221E}"/>
              </a:ext>
            </a:extLst>
          </p:cNvPr>
          <p:cNvSpPr>
            <a:spLocks noGrp="1"/>
          </p:cNvSpPr>
          <p:nvPr>
            <p:ph idx="1"/>
          </p:nvPr>
        </p:nvSpPr>
        <p:spPr>
          <a:xfrm>
            <a:off x="111125" y="729065"/>
            <a:ext cx="8766175" cy="4447371"/>
          </a:xfrm>
        </p:spPr>
        <p:txBody>
          <a:bodyPr/>
          <a:lstStyle/>
          <a:p>
            <a:pPr fontAlgn="base"/>
            <a:endParaRPr lang="en-GB">
              <a:latin typeface="+mn-lt"/>
            </a:endParaRPr>
          </a:p>
          <a:p>
            <a:pPr fontAlgn="base"/>
            <a:endParaRPr lang="en-GB" i="1">
              <a:latin typeface="+mn-lt"/>
            </a:endParaRPr>
          </a:p>
          <a:p>
            <a:pPr fontAlgn="base"/>
            <a:r>
              <a:rPr lang="en-GB" sz="1900" i="1">
                <a:latin typeface="+mn-lt"/>
              </a:rPr>
              <a:t>It is a government requirement for any 16-19 learners, who do not have a grade 4 or above (or a Level 2 qualification) in English and maths, to enrol on the course at college. </a:t>
            </a:r>
          </a:p>
          <a:p>
            <a:pPr fontAlgn="base"/>
            <a:endParaRPr lang="en-GB" sz="800" b="1">
              <a:latin typeface="+mn-lt"/>
            </a:endParaRPr>
          </a:p>
          <a:p>
            <a:pPr fontAlgn="base"/>
            <a:r>
              <a:rPr lang="en-GB" sz="1900" b="1">
                <a:latin typeface="+mn-lt"/>
              </a:rPr>
              <a:t>Good English and Maths skills: </a:t>
            </a:r>
          </a:p>
          <a:p>
            <a:pPr marL="285750" indent="-285750" fontAlgn="base">
              <a:buClr>
                <a:srgbClr val="FF0066"/>
              </a:buClr>
              <a:buFont typeface="Arial" panose="020B0604020202020204" pitchFamily="34" charset="0"/>
              <a:buChar char="•"/>
            </a:pPr>
            <a:r>
              <a:rPr lang="en-GB" sz="1900">
                <a:latin typeface="+mn-lt"/>
              </a:rPr>
              <a:t>Enhance employment opportunities.</a:t>
            </a:r>
          </a:p>
          <a:p>
            <a:pPr marL="285750" indent="-285750" fontAlgn="base">
              <a:buClr>
                <a:srgbClr val="FF0066"/>
              </a:buClr>
              <a:buFont typeface="Arial" panose="020B0604020202020204" pitchFamily="34" charset="0"/>
              <a:buChar char="•"/>
            </a:pPr>
            <a:r>
              <a:rPr lang="en-GB" sz="1900">
                <a:latin typeface="+mn-lt"/>
              </a:rPr>
              <a:t>Help students succeed in their vocational course. </a:t>
            </a:r>
          </a:p>
          <a:p>
            <a:pPr marL="285750" indent="-285750" fontAlgn="base">
              <a:buClr>
                <a:srgbClr val="FF0066"/>
              </a:buClr>
              <a:buFont typeface="Arial" panose="020B0604020202020204" pitchFamily="34" charset="0"/>
              <a:buChar char="•"/>
            </a:pPr>
            <a:r>
              <a:rPr lang="en-GB" sz="1900">
                <a:latin typeface="+mn-lt"/>
              </a:rPr>
              <a:t>Can increase future income.</a:t>
            </a:r>
          </a:p>
          <a:p>
            <a:pPr fontAlgn="base"/>
            <a:endParaRPr lang="en-GB" sz="1900" strike="sngStrike">
              <a:latin typeface="+mn-lt"/>
            </a:endParaRPr>
          </a:p>
          <a:p>
            <a:pPr marL="285750" indent="-285750" fontAlgn="base">
              <a:buClr>
                <a:srgbClr val="FF0066"/>
              </a:buClr>
              <a:buFont typeface="Wingdings" panose="05000000000000000000" pitchFamily="2" charset="2"/>
              <a:buChar char="ü"/>
            </a:pPr>
            <a:r>
              <a:rPr lang="en-US" sz="1900">
                <a:latin typeface="+mn-lt"/>
              </a:rPr>
              <a:t>It’s a one year </a:t>
            </a:r>
            <a:r>
              <a:rPr lang="en-US" sz="1900" err="1">
                <a:latin typeface="+mn-lt"/>
              </a:rPr>
              <a:t>programme</a:t>
            </a:r>
            <a:r>
              <a:rPr lang="en-US" sz="1900">
                <a:latin typeface="+mn-lt"/>
              </a:rPr>
              <a:t> that focuses on the areas that students need to improve on to successfully complete their qualifications.</a:t>
            </a:r>
          </a:p>
          <a:p>
            <a:pPr marL="285750" indent="-285750" fontAlgn="base">
              <a:buClr>
                <a:srgbClr val="FF0066"/>
              </a:buClr>
              <a:buFont typeface="Wingdings" panose="05000000000000000000" pitchFamily="2" charset="2"/>
              <a:buChar char="ü"/>
            </a:pPr>
            <a:r>
              <a:rPr lang="en-US" sz="1900">
                <a:latin typeface="+mn-lt"/>
              </a:rPr>
              <a:t>Students will learn a variety of skills to help them pass their GCSE exam/s in fun and engaging lessons. </a:t>
            </a:r>
            <a:endParaRPr lang="en-GB" sz="1900" i="1">
              <a:latin typeface="+mn-lt"/>
            </a:endParaRPr>
          </a:p>
          <a:p>
            <a:pPr fontAlgn="base"/>
            <a:endParaRPr lang="en-GB" strike="sngStrike">
              <a:latin typeface="+mn-lt"/>
            </a:endParaRPr>
          </a:p>
          <a:p>
            <a:endParaRPr lang="en-GB"/>
          </a:p>
        </p:txBody>
      </p:sp>
      <p:sp>
        <p:nvSpPr>
          <p:cNvPr id="4" name="Rectangle 3">
            <a:extLst>
              <a:ext uri="{FF2B5EF4-FFF2-40B4-BE49-F238E27FC236}">
                <a16:creationId xmlns:a16="http://schemas.microsoft.com/office/drawing/2014/main" id="{522C4744-89E3-43A2-B5AF-AB86B454128E}"/>
              </a:ext>
            </a:extLst>
          </p:cNvPr>
          <p:cNvSpPr/>
          <p:nvPr/>
        </p:nvSpPr>
        <p:spPr>
          <a:xfrm>
            <a:off x="139700" y="265215"/>
            <a:ext cx="8559800" cy="530430"/>
          </a:xfrm>
          <a:prstGeom prst="rect">
            <a:avLst/>
          </a:prstGeom>
          <a:solidFill>
            <a:srgbClr val="CC0066"/>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spcAft>
                <a:spcPts val="0"/>
              </a:spcAft>
              <a:buClr>
                <a:srgbClr val="FF0066"/>
              </a:buClr>
            </a:pPr>
            <a:r>
              <a:rPr lang="en-US" sz="3600" u="sng"/>
              <a:t>English and </a:t>
            </a:r>
            <a:r>
              <a:rPr lang="en-US" sz="3600" u="sng" err="1"/>
              <a:t>Maths</a:t>
            </a:r>
            <a:endParaRPr lang="en-GB" sz="200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381028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AB6CE1-BDE9-1547-9853-9313D3ACE852}"/>
              </a:ext>
            </a:extLst>
          </p:cNvPr>
          <p:cNvSpPr>
            <a:spLocks noGrp="1"/>
          </p:cNvSpPr>
          <p:nvPr>
            <p:ph idx="1"/>
          </p:nvPr>
        </p:nvSpPr>
        <p:spPr>
          <a:xfrm>
            <a:off x="139700" y="1063862"/>
            <a:ext cx="8737600" cy="3365024"/>
          </a:xfrm>
          <a:noFill/>
          <a:ln>
            <a:noFill/>
          </a:ln>
        </p:spPr>
        <p:style>
          <a:lnRef idx="2">
            <a:schemeClr val="dk1"/>
          </a:lnRef>
          <a:fillRef idx="1">
            <a:schemeClr val="lt1"/>
          </a:fillRef>
          <a:effectRef idx="0">
            <a:schemeClr val="dk1"/>
          </a:effectRef>
          <a:fontRef idx="minor">
            <a:schemeClr val="dk1"/>
          </a:fontRef>
        </p:style>
        <p:txBody>
          <a:bodyPr/>
          <a:lstStyle/>
          <a:p>
            <a:pPr fontAlgn="base"/>
            <a:endParaRPr lang="en-US" sz="2200"/>
          </a:p>
          <a:p>
            <a:pPr marL="285750" indent="-285750" fontAlgn="base">
              <a:buClr>
                <a:srgbClr val="FF0066"/>
              </a:buClr>
              <a:buFont typeface="Wingdings" panose="05000000000000000000" pitchFamily="2" charset="2"/>
              <a:buChar char="ü"/>
            </a:pPr>
            <a:endParaRPr lang="en-GB" sz="2200"/>
          </a:p>
          <a:p>
            <a:pPr marL="285750" indent="-285750" fontAlgn="base">
              <a:buClr>
                <a:srgbClr val="FF0066"/>
              </a:buClr>
              <a:buFont typeface="Wingdings" panose="05000000000000000000" pitchFamily="2" charset="2"/>
              <a:buChar char="ü"/>
            </a:pPr>
            <a:r>
              <a:rPr lang="en-GB" sz="2800"/>
              <a:t>Students have 3 hours of lessons each week  </a:t>
            </a:r>
            <a:endParaRPr lang="en-GB" sz="2800">
              <a:ea typeface="Calibri"/>
            </a:endParaRPr>
          </a:p>
          <a:p>
            <a:pPr marL="285750" indent="-285750" fontAlgn="base">
              <a:buClr>
                <a:srgbClr val="FF0066"/>
              </a:buClr>
              <a:buFont typeface="Wingdings" panose="05000000000000000000" pitchFamily="2" charset="2"/>
              <a:buChar char="ü"/>
            </a:pPr>
            <a:r>
              <a:rPr lang="en-GB" sz="2800"/>
              <a:t>Attendance to </a:t>
            </a:r>
            <a:r>
              <a:rPr lang="en-GB" sz="2800" b="1" u="sng"/>
              <a:t>all</a:t>
            </a:r>
            <a:r>
              <a:rPr lang="en-GB" sz="2800"/>
              <a:t> lessons is </a:t>
            </a:r>
            <a:r>
              <a:rPr lang="en-GB" sz="2800" b="1" u="sng"/>
              <a:t>compulsory.</a:t>
            </a:r>
            <a:endParaRPr lang="en-GB" sz="2800" b="1" u="sng">
              <a:ea typeface="Calibri"/>
            </a:endParaRPr>
          </a:p>
          <a:p>
            <a:pPr marL="285750" indent="-285750" fontAlgn="base">
              <a:buClr>
                <a:srgbClr val="FF0066"/>
              </a:buClr>
              <a:buFont typeface="Wingdings" panose="05000000000000000000" pitchFamily="2" charset="2"/>
              <a:buChar char="ü"/>
            </a:pPr>
            <a:r>
              <a:rPr lang="en-GB" sz="2800"/>
              <a:t>They must be on </a:t>
            </a:r>
            <a:r>
              <a:rPr lang="en-GB" sz="2800" b="1" u="sng"/>
              <a:t>time</a:t>
            </a:r>
            <a:r>
              <a:rPr lang="en-GB" sz="2800"/>
              <a:t> for </a:t>
            </a:r>
            <a:r>
              <a:rPr lang="en-GB" sz="2800" b="1" u="sng"/>
              <a:t>all</a:t>
            </a:r>
            <a:r>
              <a:rPr lang="en-GB" sz="2800"/>
              <a:t> lessons. </a:t>
            </a:r>
            <a:endParaRPr lang="en-GB" sz="2800">
              <a:ea typeface="Calibri"/>
            </a:endParaRPr>
          </a:p>
          <a:p>
            <a:pPr marL="285750" indent="-285750" fontAlgn="base">
              <a:buClr>
                <a:srgbClr val="FF0066"/>
              </a:buClr>
              <a:buFont typeface="Wingdings" panose="05000000000000000000" pitchFamily="2" charset="2"/>
              <a:buChar char="ü"/>
            </a:pPr>
            <a:endParaRPr lang="en-GB" sz="2800">
              <a:ea typeface="Calibri"/>
            </a:endParaRPr>
          </a:p>
          <a:p>
            <a:pPr defTabSz="914400">
              <a:spcBef>
                <a:spcPts val="1000"/>
              </a:spcBef>
            </a:pPr>
            <a:endParaRPr lang="en-US" sz="400" b="1" u="sng"/>
          </a:p>
          <a:p>
            <a:pPr defTabSz="914400">
              <a:spcBef>
                <a:spcPts val="1000"/>
              </a:spcBef>
            </a:pPr>
            <a:endParaRPr lang="en-US" sz="2400"/>
          </a:p>
          <a:p>
            <a:pPr fontAlgn="base"/>
            <a:endParaRPr lang="en-GB">
              <a:latin typeface="Arial Rounded MT Bold" panose="020F0704030504030204" pitchFamily="34" charset="0"/>
            </a:endParaRPr>
          </a:p>
        </p:txBody>
      </p:sp>
      <p:sp>
        <p:nvSpPr>
          <p:cNvPr id="4" name="Rectangle 3">
            <a:extLst>
              <a:ext uri="{FF2B5EF4-FFF2-40B4-BE49-F238E27FC236}">
                <a16:creationId xmlns:a16="http://schemas.microsoft.com/office/drawing/2014/main" id="{304CAA9F-3494-4644-8244-D01931711E75}"/>
              </a:ext>
            </a:extLst>
          </p:cNvPr>
          <p:cNvSpPr/>
          <p:nvPr/>
        </p:nvSpPr>
        <p:spPr>
          <a:xfrm>
            <a:off x="228600" y="247651"/>
            <a:ext cx="8559800" cy="530430"/>
          </a:xfrm>
          <a:prstGeom prst="rect">
            <a:avLst/>
          </a:prstGeom>
          <a:solidFill>
            <a:srgbClr val="CC0066"/>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spcAft>
                <a:spcPts val="0"/>
              </a:spcAft>
            </a:pPr>
            <a:r>
              <a:rPr lang="en-US" sz="3600" u="sng"/>
              <a:t>English and </a:t>
            </a:r>
            <a:r>
              <a:rPr lang="en-US" sz="3600" u="sng" err="1"/>
              <a:t>Maths</a:t>
            </a:r>
            <a:endParaRPr lang="en-GB" sz="200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103554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AB6CE1-BDE9-1547-9853-9313D3ACE852}"/>
              </a:ext>
            </a:extLst>
          </p:cNvPr>
          <p:cNvSpPr>
            <a:spLocks noGrp="1"/>
          </p:cNvSpPr>
          <p:nvPr>
            <p:ph idx="1"/>
          </p:nvPr>
        </p:nvSpPr>
        <p:spPr>
          <a:xfrm>
            <a:off x="184150" y="1405832"/>
            <a:ext cx="7175500" cy="2769989"/>
          </a:xfrm>
          <a:noFill/>
          <a:ln>
            <a:noFill/>
          </a:ln>
        </p:spPr>
        <p:style>
          <a:lnRef idx="2">
            <a:schemeClr val="dk1"/>
          </a:lnRef>
          <a:fillRef idx="1">
            <a:schemeClr val="lt1"/>
          </a:fillRef>
          <a:effectRef idx="0">
            <a:schemeClr val="dk1"/>
          </a:effectRef>
          <a:fontRef idx="minor">
            <a:schemeClr val="dk1"/>
          </a:fontRef>
        </p:style>
        <p:txBody>
          <a:bodyPr/>
          <a:lstStyle/>
          <a:p>
            <a:pPr fontAlgn="base"/>
            <a:r>
              <a:rPr lang="en-GB" sz="3600"/>
              <a:t>For any advice or queries please go to English and maths office: C110 </a:t>
            </a:r>
          </a:p>
          <a:p>
            <a:pPr fontAlgn="base"/>
            <a:r>
              <a:rPr lang="en-GB" sz="2400"/>
              <a:t>Alternatively you can email:</a:t>
            </a:r>
            <a:endParaRPr lang="en-GB" sz="2400">
              <a:ea typeface="Calibri"/>
            </a:endParaRPr>
          </a:p>
          <a:p>
            <a:pPr fontAlgn="base"/>
            <a:r>
              <a:rPr lang="en-GB" sz="2400">
                <a:hlinkClick r:id="rId3"/>
              </a:rPr>
              <a:t>Aneta.Armoogum@stcg.ac.uk</a:t>
            </a:r>
            <a:r>
              <a:rPr lang="en-GB" sz="2400"/>
              <a:t> (Deputy Head of School - English  and Maths)</a:t>
            </a:r>
            <a:endParaRPr lang="en-GB" sz="2400">
              <a:ea typeface="Calibri"/>
            </a:endParaRPr>
          </a:p>
          <a:p>
            <a:pPr fontAlgn="base"/>
            <a:r>
              <a:rPr lang="en-GB"/>
              <a:t> </a:t>
            </a:r>
            <a:endParaRPr lang="en-GB">
              <a:ea typeface="Calibri"/>
            </a:endParaRPr>
          </a:p>
          <a:p>
            <a:pPr fontAlgn="base"/>
            <a:endParaRPr lang="en-GB">
              <a:latin typeface="Arial Rounded MT Bold" panose="020F0704030504030204" pitchFamily="34" charset="0"/>
            </a:endParaRPr>
          </a:p>
        </p:txBody>
      </p:sp>
      <p:sp>
        <p:nvSpPr>
          <p:cNvPr id="4" name="Rectangle 3">
            <a:extLst>
              <a:ext uri="{FF2B5EF4-FFF2-40B4-BE49-F238E27FC236}">
                <a16:creationId xmlns:a16="http://schemas.microsoft.com/office/drawing/2014/main" id="{018E50A0-D2EF-49DB-B81F-76D7FE36D5C0}"/>
              </a:ext>
            </a:extLst>
          </p:cNvPr>
          <p:cNvSpPr/>
          <p:nvPr/>
        </p:nvSpPr>
        <p:spPr>
          <a:xfrm>
            <a:off x="184150" y="319577"/>
            <a:ext cx="8559800" cy="530430"/>
          </a:xfrm>
          <a:prstGeom prst="rect">
            <a:avLst/>
          </a:prstGeom>
          <a:solidFill>
            <a:srgbClr val="CC0066"/>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spcAft>
                <a:spcPts val="0"/>
              </a:spcAft>
            </a:pPr>
            <a:r>
              <a:rPr lang="en-US" sz="3600" u="sng"/>
              <a:t>English and </a:t>
            </a:r>
            <a:r>
              <a:rPr lang="en-US" sz="3600" u="sng" err="1"/>
              <a:t>Maths</a:t>
            </a:r>
            <a:endParaRPr lang="en-GB" sz="200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674715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5d6c60-8b80-4fe4-bc35-15e07fe8d48f">
      <Terms xmlns="http://schemas.microsoft.com/office/infopath/2007/PartnerControls"/>
    </lcf76f155ced4ddcb4097134ff3c332f>
    <TaxCatchAll xmlns="72f88bba-13f8-428c-913f-55afdcc46da0" xsi:nil="true"/>
    <SharedWithUsers xmlns="72f88bba-13f8-428c-913f-55afdcc46da0">
      <UserInfo>
        <DisplayName>Dorota Moracka</DisplayName>
        <AccountId>32</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D6E4F3B7D69BA4793C8EBD7C9F3DA84" ma:contentTypeVersion="16" ma:contentTypeDescription="Create a new document." ma:contentTypeScope="" ma:versionID="24c6cc71334d02eed781804b16411cb5">
  <xsd:schema xmlns:xsd="http://www.w3.org/2001/XMLSchema" xmlns:xs="http://www.w3.org/2001/XMLSchema" xmlns:p="http://schemas.microsoft.com/office/2006/metadata/properties" xmlns:ns2="cd5d6c60-8b80-4fe4-bc35-15e07fe8d48f" xmlns:ns3="72f88bba-13f8-428c-913f-55afdcc46da0" targetNamespace="http://schemas.microsoft.com/office/2006/metadata/properties" ma:root="true" ma:fieldsID="9aa4da58e63ee98ed529398a46f19575" ns2:_="" ns3:_="">
    <xsd:import namespace="cd5d6c60-8b80-4fe4-bc35-15e07fe8d48f"/>
    <xsd:import namespace="72f88bba-13f8-428c-913f-55afdcc46da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5d6c60-8b80-4fe4-bc35-15e07fe8d48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fc7edec0-b79c-4df1-99dc-2ab2077c312d"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DateTaken" ma:index="21" nillable="true" ma:displayName="MediaServiceDateTaken" ma:hidden="true" ma:indexed="true" ma:internalName="MediaServiceDateTake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2f88bba-13f8-428c-913f-55afdcc46da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49d18c34-8fb6-47ab-b364-c714d21c0f65}" ma:internalName="TaxCatchAll" ma:showField="CatchAllData" ma:web="72f88bba-13f8-428c-913f-55afdcc46da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C906616-16E9-41B1-B687-0BEC0BAF2486}">
  <ds:schemaRefs>
    <ds:schemaRef ds:uri="http://schemas.microsoft.com/sharepoint/v3/contenttype/forms"/>
  </ds:schemaRefs>
</ds:datastoreItem>
</file>

<file path=customXml/itemProps2.xml><?xml version="1.0" encoding="utf-8"?>
<ds:datastoreItem xmlns:ds="http://schemas.openxmlformats.org/officeDocument/2006/customXml" ds:itemID="{7A8549FE-96DE-43D1-85B2-4C8EE64E7BC5}">
  <ds:schemaRefs>
    <ds:schemaRef ds:uri="72f88bba-13f8-428c-913f-55afdcc46da0"/>
    <ds:schemaRef ds:uri="http://schemas.microsoft.com/office/2006/metadata/properties"/>
    <ds:schemaRef ds:uri="http://schemas.openxmlformats.org/package/2006/metadata/core-properties"/>
    <ds:schemaRef ds:uri="http://purl.org/dc/dcmitype/"/>
    <ds:schemaRef ds:uri="http://purl.org/dc/elements/1.1/"/>
    <ds:schemaRef ds:uri="http://purl.org/dc/terms/"/>
    <ds:schemaRef ds:uri="http://schemas.microsoft.com/office/infopath/2007/PartnerControls"/>
    <ds:schemaRef ds:uri="http://schemas.microsoft.com/office/2006/documentManagement/types"/>
    <ds:schemaRef ds:uri="cd5d6c60-8b80-4fe4-bc35-15e07fe8d48f"/>
    <ds:schemaRef ds:uri="http://www.w3.org/XML/1998/namespace"/>
  </ds:schemaRefs>
</ds:datastoreItem>
</file>

<file path=customXml/itemProps3.xml><?xml version="1.0" encoding="utf-8"?>
<ds:datastoreItem xmlns:ds="http://schemas.openxmlformats.org/officeDocument/2006/customXml" ds:itemID="{1CF6CDD9-B962-4FCB-B1BA-E3DF28CF268E}">
  <ds:schemaRefs>
    <ds:schemaRef ds:uri="72f88bba-13f8-428c-913f-55afdcc46da0"/>
    <ds:schemaRef ds:uri="cd5d6c60-8b80-4fe4-bc35-15e07fe8d48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1485</Words>
  <Application>Microsoft Office PowerPoint</Application>
  <PresentationFormat>On-screen Show (16:9)</PresentationFormat>
  <Paragraphs>210</Paragraphs>
  <Slides>37</Slides>
  <Notes>4</Notes>
  <HiddenSlides>12</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37</vt:i4>
      </vt:variant>
    </vt:vector>
  </HeadingPairs>
  <TitlesOfParts>
    <vt:vector size="45" baseType="lpstr">
      <vt:lpstr>Arial</vt:lpstr>
      <vt:lpstr>Arial Rounded MT Bold</vt:lpstr>
      <vt:lpstr>Calibri</vt:lpstr>
      <vt:lpstr>Helvetica</vt:lpstr>
      <vt:lpstr>Sinkin Sans 300 Light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Work Experience &amp; Employability </vt:lpstr>
      <vt:lpstr>PowerPoint Presentation</vt:lpstr>
      <vt:lpstr>Work Experience and Employability</vt:lpstr>
      <vt:lpstr>Work Experience </vt:lpstr>
      <vt:lpstr>Our Employer Network Includes…</vt:lpstr>
      <vt:lpstr>Employability Activities</vt:lpstr>
      <vt:lpstr>Please support your child to secure a work placement and to participate in employability activities.   If you, or you know of someone who can provide a student with Work Experience or Part-Time Employment,  please get in touch.       </vt:lpstr>
      <vt:lpstr>Employability: Help and Support</vt:lpstr>
      <vt:lpstr>Inclusion Learning</vt:lpstr>
      <vt:lpstr>The Team</vt:lpstr>
      <vt:lpstr>What support is available?</vt:lpstr>
      <vt:lpstr>Specialist Support</vt:lpstr>
      <vt:lpstr>PowerPoint Presentation</vt:lpstr>
      <vt:lpstr>Support for learners without EHCPS</vt:lpstr>
      <vt:lpstr>Disabled Student’s Allowance</vt:lpstr>
      <vt:lpstr>Meet the Curriculum Teams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Elizabeth Webster</dc:creator>
  <cp:lastModifiedBy>Anna Johnson</cp:lastModifiedBy>
  <cp:revision>1</cp:revision>
  <dcterms:created xsi:type="dcterms:W3CDTF">2022-09-14T14:16:32Z</dcterms:created>
  <dcterms:modified xsi:type="dcterms:W3CDTF">2024-09-19T08:35:06Z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2021-10-07T00:00:00Z</vt:filetime>
  </property>
  <property fmtid="{D5CDD505-2E9C-101B-9397-08002B2CF9AE}" pid="3" name="Creator">
    <vt:lpwstr>Microsoft® PowerPoint® 2019</vt:lpwstr>
  </property>
  <property fmtid="{D5CDD505-2E9C-101B-9397-08002B2CF9AE}" pid="4" name="LastSaved">
    <vt:filetime>2022-09-14T00:00:00Z</vt:filetime>
  </property>
  <property fmtid="{D5CDD505-2E9C-101B-9397-08002B2CF9AE}" pid="5" name="ContentTypeId">
    <vt:lpwstr>0x0101005D6E4F3B7D69BA4793C8EBD7C9F3DA84</vt:lpwstr>
  </property>
  <property fmtid="{D5CDD505-2E9C-101B-9397-08002B2CF9AE}" pid="6" name="MediaServiceImageTags">
    <vt:lpwstr/>
  </property>
</Properties>
</file>