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notesMasterIdLst>
    <p:notesMasterId r:id="rId13"/>
  </p:notesMasterIdLst>
  <p:sldIdLst>
    <p:sldId id="294" r:id="rId5"/>
    <p:sldId id="299" r:id="rId6"/>
    <p:sldId id="307" r:id="rId7"/>
    <p:sldId id="300" r:id="rId8"/>
    <p:sldId id="303" r:id="rId9"/>
    <p:sldId id="304" r:id="rId10"/>
    <p:sldId id="305" r:id="rId11"/>
    <p:sldId id="306" r:id="rId1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65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242A"/>
    <a:srgbClr val="C6C6C6"/>
    <a:srgbClr val="DADADA"/>
    <a:srgbClr val="E2E2E2"/>
    <a:srgbClr val="EEEEEE"/>
    <a:srgbClr val="6BC5D8"/>
    <a:srgbClr val="D6D6D6"/>
    <a:srgbClr val="EFEFEF"/>
    <a:srgbClr val="E9E9E9"/>
    <a:srgbClr val="F0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850"/>
    <p:restoredTop sz="94694"/>
  </p:normalViewPr>
  <p:slideViewPr>
    <p:cSldViewPr snapToGrid="0" snapToObjects="1">
      <p:cViewPr varScale="1">
        <p:scale>
          <a:sx n="149" d="100"/>
          <a:sy n="149" d="100"/>
        </p:scale>
        <p:origin x="1500" y="108"/>
      </p:cViewPr>
      <p:guideLst>
        <p:guide orient="horz" pos="1620"/>
        <p:guide pos="265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9" d="100"/>
        <a:sy n="13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3A98C5-6C73-9745-BA8D-BE7CB1FDBB0E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52E6DF-4BDB-DE41-9ACF-7091517647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689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52E6DF-4BDB-DE41-9ACF-7091517647C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7073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52E6DF-4BDB-DE41-9ACF-7091517647C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48409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TCG Section Header -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9CEAF13-143A-C948-A58E-CB3B3CFA6D14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C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6FF1BBE-0D15-4B40-AA49-882432C0E9B2}"/>
              </a:ext>
            </a:extLst>
          </p:cNvPr>
          <p:cNvGrpSpPr/>
          <p:nvPr userDrawn="1"/>
        </p:nvGrpSpPr>
        <p:grpSpPr>
          <a:xfrm>
            <a:off x="-4785009" y="5423850"/>
            <a:ext cx="7241871" cy="3593049"/>
            <a:chOff x="2493299" y="984250"/>
            <a:chExt cx="4100216" cy="2034319"/>
          </a:xfrm>
          <a:solidFill>
            <a:srgbClr val="80E3FF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B937E4D-B25E-CD48-85A2-A5E0827D7CA4}"/>
                </a:ext>
              </a:extLst>
            </p:cNvPr>
            <p:cNvSpPr/>
            <p:nvPr/>
          </p:nvSpPr>
          <p:spPr>
            <a:xfrm>
              <a:off x="4581525" y="9842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ABE2A48-5D97-8E47-A5DA-0149445FDBD9}"/>
                </a:ext>
              </a:extLst>
            </p:cNvPr>
            <p:cNvSpPr/>
            <p:nvPr/>
          </p:nvSpPr>
          <p:spPr>
            <a:xfrm rot="16200000">
              <a:off x="5209725" y="16124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A87C99D7-A890-A343-ADBE-AECBB47764A7}"/>
                </a:ext>
              </a:extLst>
            </p:cNvPr>
            <p:cNvSpPr/>
            <p:nvPr/>
          </p:nvSpPr>
          <p:spPr>
            <a:xfrm rot="18900000">
              <a:off x="2493299" y="2525369"/>
              <a:ext cx="4100216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4800" y="1677150"/>
            <a:ext cx="6858000" cy="1789200"/>
          </a:xfrm>
          <a:prstGeom prst="rect">
            <a:avLst/>
          </a:prstGeom>
        </p:spPr>
        <p:txBody>
          <a:bodyPr anchor="ctr"/>
          <a:lstStyle>
            <a:lvl1pPr algn="l">
              <a:defRPr sz="3800" b="0" i="0" spc="-1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4800" y="3546000"/>
            <a:ext cx="6858000" cy="1125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1B69156-C1DF-434C-8F5E-BC495800080A}"/>
              </a:ext>
            </a:extLst>
          </p:cNvPr>
          <p:cNvCxnSpPr/>
          <p:nvPr userDrawn="1"/>
        </p:nvCxnSpPr>
        <p:spPr>
          <a:xfrm>
            <a:off x="1143000" y="3473450"/>
            <a:ext cx="8001000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BCFF8B1-B8E5-814C-AC80-AD57FE655280}"/>
              </a:ext>
            </a:extLst>
          </p:cNvPr>
          <p:cNvGrpSpPr/>
          <p:nvPr userDrawn="1"/>
        </p:nvGrpSpPr>
        <p:grpSpPr>
          <a:xfrm>
            <a:off x="1925240" y="5945850"/>
            <a:ext cx="1293986" cy="1236156"/>
            <a:chOff x="4499675" y="984250"/>
            <a:chExt cx="1831450" cy="1749600"/>
          </a:xfrm>
          <a:solidFill>
            <a:schemeClr val="bg1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0D31573-9303-1B46-91DA-5E087DD8F825}"/>
                </a:ext>
              </a:extLst>
            </p:cNvPr>
            <p:cNvSpPr/>
            <p:nvPr/>
          </p:nvSpPr>
          <p:spPr>
            <a:xfrm>
              <a:off x="4581525" y="9842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093794D-CE42-7B49-A37F-D09A490ED925}"/>
                </a:ext>
              </a:extLst>
            </p:cNvPr>
            <p:cNvSpPr/>
            <p:nvPr/>
          </p:nvSpPr>
          <p:spPr>
            <a:xfrm rot="16200000">
              <a:off x="5209725" y="16124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98ACD08-C5A4-B041-A46E-5CB8D593C5FB}"/>
                </a:ext>
              </a:extLst>
            </p:cNvPr>
            <p:cNvSpPr/>
            <p:nvPr/>
          </p:nvSpPr>
          <p:spPr>
            <a:xfrm rot="18900000">
              <a:off x="4499675" y="1694301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00D1022-6097-5546-8DC9-84B2019C79A6}"/>
              </a:ext>
            </a:extLst>
          </p:cNvPr>
          <p:cNvGrpSpPr/>
          <p:nvPr userDrawn="1"/>
        </p:nvGrpSpPr>
        <p:grpSpPr>
          <a:xfrm>
            <a:off x="2481943" y="5423850"/>
            <a:ext cx="4120266" cy="2044267"/>
            <a:chOff x="2493299" y="984250"/>
            <a:chExt cx="4100216" cy="2034319"/>
          </a:xfrm>
          <a:solidFill>
            <a:srgbClr val="BFF1FF"/>
          </a:solidFill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7E526DD-1B82-7D4A-80DA-A790EB2CB1FE}"/>
                </a:ext>
              </a:extLst>
            </p:cNvPr>
            <p:cNvSpPr/>
            <p:nvPr/>
          </p:nvSpPr>
          <p:spPr>
            <a:xfrm>
              <a:off x="4581525" y="9842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4FC6099C-33CB-D14D-B40B-5CB89610ACC6}"/>
                </a:ext>
              </a:extLst>
            </p:cNvPr>
            <p:cNvSpPr/>
            <p:nvPr/>
          </p:nvSpPr>
          <p:spPr>
            <a:xfrm rot="16200000">
              <a:off x="5209725" y="16124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9995806-80A8-7F45-9387-4CE0625DDA48}"/>
                </a:ext>
              </a:extLst>
            </p:cNvPr>
            <p:cNvSpPr/>
            <p:nvPr/>
          </p:nvSpPr>
          <p:spPr>
            <a:xfrm rot="18900000">
              <a:off x="2493299" y="2525369"/>
              <a:ext cx="4100216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CFEB3A9-3580-334F-8DD7-1883BC41C838}"/>
              </a:ext>
            </a:extLst>
          </p:cNvPr>
          <p:cNvGrpSpPr/>
          <p:nvPr userDrawn="1"/>
        </p:nvGrpSpPr>
        <p:grpSpPr>
          <a:xfrm>
            <a:off x="-2427194" y="5671657"/>
            <a:ext cx="7715356" cy="2990025"/>
            <a:chOff x="-8689751" y="984250"/>
            <a:chExt cx="17201977" cy="6666489"/>
          </a:xfrm>
          <a:solidFill>
            <a:srgbClr val="54565D"/>
          </a:solidFill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222E5A7B-6F83-3B4F-8C6B-76DA27A4C039}"/>
                </a:ext>
              </a:extLst>
            </p:cNvPr>
            <p:cNvSpPr/>
            <p:nvPr/>
          </p:nvSpPr>
          <p:spPr>
            <a:xfrm>
              <a:off x="4581525" y="9842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9A78029-FBB2-854A-A7D0-07E737BB3394}"/>
                </a:ext>
              </a:extLst>
            </p:cNvPr>
            <p:cNvSpPr/>
            <p:nvPr/>
          </p:nvSpPr>
          <p:spPr>
            <a:xfrm rot="16200000">
              <a:off x="5209725" y="16124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D9F5BD55-D014-604C-9F78-3FA794DC6F4D}"/>
                </a:ext>
              </a:extLst>
            </p:cNvPr>
            <p:cNvSpPr/>
            <p:nvPr/>
          </p:nvSpPr>
          <p:spPr>
            <a:xfrm rot="18900000">
              <a:off x="-8689751" y="7157539"/>
              <a:ext cx="17201977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238B28D-A235-F24A-8FBF-A9BC22C5E4C1}"/>
              </a:ext>
            </a:extLst>
          </p:cNvPr>
          <p:cNvGrpSpPr/>
          <p:nvPr userDrawn="1"/>
        </p:nvGrpSpPr>
        <p:grpSpPr>
          <a:xfrm>
            <a:off x="-4418274" y="5919462"/>
            <a:ext cx="4120266" cy="2044267"/>
            <a:chOff x="2493299" y="984250"/>
            <a:chExt cx="4100216" cy="2034319"/>
          </a:xfrm>
          <a:solidFill>
            <a:srgbClr val="54565D"/>
          </a:solidFill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02D2170-BD00-7342-83B8-7B1141DFD1B3}"/>
                </a:ext>
              </a:extLst>
            </p:cNvPr>
            <p:cNvSpPr/>
            <p:nvPr/>
          </p:nvSpPr>
          <p:spPr>
            <a:xfrm>
              <a:off x="4581525" y="9842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6181D03A-4526-3A42-B07C-5DF7148684BD}"/>
                </a:ext>
              </a:extLst>
            </p:cNvPr>
            <p:cNvSpPr/>
            <p:nvPr/>
          </p:nvSpPr>
          <p:spPr>
            <a:xfrm rot="16200000">
              <a:off x="5209725" y="16124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383BB9B-DDFA-D645-86FA-2E6B888E9DCA}"/>
                </a:ext>
              </a:extLst>
            </p:cNvPr>
            <p:cNvSpPr/>
            <p:nvPr/>
          </p:nvSpPr>
          <p:spPr>
            <a:xfrm rot="18900000">
              <a:off x="2493299" y="2525369"/>
              <a:ext cx="4100216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6" name="Picture 22">
            <a:extLst>
              <a:ext uri="{FF2B5EF4-FFF2-40B4-BE49-F238E27FC236}">
                <a16:creationId xmlns:a16="http://schemas.microsoft.com/office/drawing/2014/main" id="{BC80805E-9B1D-F940-9E1B-28EB7F3A8E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5200" y="103176"/>
            <a:ext cx="1361608" cy="62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287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0" presetClass="path" presetSubtype="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934 0.16605 L 1.18368 -2.10432 " pathEditMode="relative" rAng="0" ptsTypes="AA">
                                          <p:cBhvr>
                                            <p:cTn id="6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63854" y="-1135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0" presetClass="path" presetSubtype="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0.02239 -0.0074 L 1.27865 -2.32037 " pathEditMode="fixed" rAng="0" ptsTypes="AA">
                                          <p:cBhvr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65052" y="-11564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" presetID="0" presetClass="path" presetSubtype="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0.68663 1.22068 L 0.7757 -1.37902 " pathEditMode="fixed" rAng="0" ptsTypes="AA">
                                          <p:cBhvr>
                                            <p:cTn id="10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3108" y="-130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1" presetID="0" presetClass="path" presetSubtype="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0.36129 0.71173 L 1.10104 -1.88796 " pathEditMode="fixed" rAng="0" ptsTypes="AA">
                                          <p:cBhvr>
                                            <p:cTn id="12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3108" y="-130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3" presetID="0" presetClass="path" presetSubtype="0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0.10885 0.20277 L 0.61979 -1.10216 " pathEditMode="fixed" rAng="0" ptsTypes="AA" p14:bounceEnd="50000">
                                          <p:cBhvr>
                                            <p:cTn id="1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6424" y="-6524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0" presetClass="path" presetSubtype="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934 0.16605 L 1.18368 -2.10432 " pathEditMode="relative" rAng="0" ptsTypes="AA">
                                          <p:cBhvr>
                                            <p:cTn id="6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63854" y="-1135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0" presetClass="path" presetSubtype="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0.02239 -0.0074 L 1.27865 -2.32037 " pathEditMode="fixed" rAng="0" ptsTypes="AA">
                                          <p:cBhvr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65052" y="-11564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" presetID="0" presetClass="path" presetSubtype="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0.68663 1.22068 L 0.7757 -1.37902 " pathEditMode="fixed" rAng="0" ptsTypes="AA">
                                          <p:cBhvr>
                                            <p:cTn id="10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3108" y="-130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1" presetID="0" presetClass="path" presetSubtype="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0.36129 0.71173 L 1.10104 -1.88796 " pathEditMode="fixed" rAng="0" ptsTypes="AA">
                                          <p:cBhvr>
                                            <p:cTn id="12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3108" y="-130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3" presetID="0" presetClass="path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0.10885 0.20277 L 0.61979 -1.10216 " pathEditMode="fixed" rAng="0" ptsTypes="AA">
                                          <p:cBhvr>
                                            <p:cTn id="1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6424" y="-6524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0977FCA-2E10-5E44-B76A-265734772696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B83BD636-138B-2849-B03A-59A247EEFB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547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0977FCA-2E10-5E44-B76A-265734772696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B83BD636-138B-2849-B03A-59A247EEFB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2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TCG Section Header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96FF1BBE-0D15-4B40-AA49-882432C0E9B2}"/>
              </a:ext>
            </a:extLst>
          </p:cNvPr>
          <p:cNvGrpSpPr/>
          <p:nvPr userDrawn="1"/>
        </p:nvGrpSpPr>
        <p:grpSpPr>
          <a:xfrm>
            <a:off x="-4785009" y="5423850"/>
            <a:ext cx="7241871" cy="3593049"/>
            <a:chOff x="2493299" y="984250"/>
            <a:chExt cx="4100216" cy="2034319"/>
          </a:xfrm>
          <a:solidFill>
            <a:srgbClr val="BFF1FF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B937E4D-B25E-CD48-85A2-A5E0827D7CA4}"/>
                </a:ext>
              </a:extLst>
            </p:cNvPr>
            <p:cNvSpPr/>
            <p:nvPr/>
          </p:nvSpPr>
          <p:spPr>
            <a:xfrm>
              <a:off x="4581525" y="9842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ABE2A48-5D97-8E47-A5DA-0149445FDBD9}"/>
                </a:ext>
              </a:extLst>
            </p:cNvPr>
            <p:cNvSpPr/>
            <p:nvPr/>
          </p:nvSpPr>
          <p:spPr>
            <a:xfrm rot="16200000">
              <a:off x="5209725" y="16124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A87C99D7-A890-A343-ADBE-AECBB47764A7}"/>
                </a:ext>
              </a:extLst>
            </p:cNvPr>
            <p:cNvSpPr/>
            <p:nvPr/>
          </p:nvSpPr>
          <p:spPr>
            <a:xfrm rot="18900000">
              <a:off x="2493299" y="2525369"/>
              <a:ext cx="4100216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4800" y="1677150"/>
            <a:ext cx="6858000" cy="1789200"/>
          </a:xfrm>
          <a:prstGeom prst="rect">
            <a:avLst/>
          </a:prstGeom>
        </p:spPr>
        <p:txBody>
          <a:bodyPr anchor="ctr"/>
          <a:lstStyle>
            <a:lvl1pPr algn="l">
              <a:defRPr sz="3800" b="0" i="0" spc="-100" baseline="0">
                <a:solidFill>
                  <a:srgbClr val="54565D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4800" y="3546000"/>
            <a:ext cx="6858000" cy="1125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54565D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1B69156-C1DF-434C-8F5E-BC495800080A}"/>
              </a:ext>
            </a:extLst>
          </p:cNvPr>
          <p:cNvCxnSpPr/>
          <p:nvPr userDrawn="1"/>
        </p:nvCxnSpPr>
        <p:spPr>
          <a:xfrm>
            <a:off x="1143000" y="3473450"/>
            <a:ext cx="8001000" cy="0"/>
          </a:xfrm>
          <a:prstGeom prst="line">
            <a:avLst/>
          </a:prstGeom>
          <a:ln w="222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BCFF8B1-B8E5-814C-AC80-AD57FE655280}"/>
              </a:ext>
            </a:extLst>
          </p:cNvPr>
          <p:cNvGrpSpPr/>
          <p:nvPr userDrawn="1"/>
        </p:nvGrpSpPr>
        <p:grpSpPr>
          <a:xfrm>
            <a:off x="1925240" y="5945850"/>
            <a:ext cx="1293986" cy="1236156"/>
            <a:chOff x="4499675" y="984250"/>
            <a:chExt cx="1831450" cy="1749600"/>
          </a:xfrm>
          <a:solidFill>
            <a:srgbClr val="00C8FF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0D31573-9303-1B46-91DA-5E087DD8F825}"/>
                </a:ext>
              </a:extLst>
            </p:cNvPr>
            <p:cNvSpPr/>
            <p:nvPr/>
          </p:nvSpPr>
          <p:spPr>
            <a:xfrm>
              <a:off x="4581525" y="9842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093794D-CE42-7B49-A37F-D09A490ED925}"/>
                </a:ext>
              </a:extLst>
            </p:cNvPr>
            <p:cNvSpPr/>
            <p:nvPr/>
          </p:nvSpPr>
          <p:spPr>
            <a:xfrm rot="16200000">
              <a:off x="5209725" y="16124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98ACD08-C5A4-B041-A46E-5CB8D593C5FB}"/>
                </a:ext>
              </a:extLst>
            </p:cNvPr>
            <p:cNvSpPr/>
            <p:nvPr/>
          </p:nvSpPr>
          <p:spPr>
            <a:xfrm rot="18900000">
              <a:off x="4499675" y="1694301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00D1022-6097-5546-8DC9-84B2019C79A6}"/>
              </a:ext>
            </a:extLst>
          </p:cNvPr>
          <p:cNvGrpSpPr/>
          <p:nvPr userDrawn="1"/>
        </p:nvGrpSpPr>
        <p:grpSpPr>
          <a:xfrm>
            <a:off x="2481943" y="5423850"/>
            <a:ext cx="4120266" cy="2044267"/>
            <a:chOff x="2493299" y="984250"/>
            <a:chExt cx="4100216" cy="2034319"/>
          </a:xfrm>
          <a:solidFill>
            <a:srgbClr val="00C8FF"/>
          </a:solidFill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7E526DD-1B82-7D4A-80DA-A790EB2CB1FE}"/>
                </a:ext>
              </a:extLst>
            </p:cNvPr>
            <p:cNvSpPr/>
            <p:nvPr/>
          </p:nvSpPr>
          <p:spPr>
            <a:xfrm>
              <a:off x="4581525" y="9842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4FC6099C-33CB-D14D-B40B-5CB89610ACC6}"/>
                </a:ext>
              </a:extLst>
            </p:cNvPr>
            <p:cNvSpPr/>
            <p:nvPr/>
          </p:nvSpPr>
          <p:spPr>
            <a:xfrm rot="16200000">
              <a:off x="5209725" y="16124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9995806-80A8-7F45-9387-4CE0625DDA48}"/>
                </a:ext>
              </a:extLst>
            </p:cNvPr>
            <p:cNvSpPr/>
            <p:nvPr/>
          </p:nvSpPr>
          <p:spPr>
            <a:xfrm rot="18900000">
              <a:off x="2493299" y="2525369"/>
              <a:ext cx="4100216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CFEB3A9-3580-334F-8DD7-1883BC41C838}"/>
              </a:ext>
            </a:extLst>
          </p:cNvPr>
          <p:cNvGrpSpPr/>
          <p:nvPr userDrawn="1"/>
        </p:nvGrpSpPr>
        <p:grpSpPr>
          <a:xfrm>
            <a:off x="-2427194" y="5671657"/>
            <a:ext cx="7715356" cy="2990025"/>
            <a:chOff x="-8689751" y="984250"/>
            <a:chExt cx="17201977" cy="6666489"/>
          </a:xfrm>
          <a:solidFill>
            <a:srgbClr val="54565D"/>
          </a:solidFill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222E5A7B-6F83-3B4F-8C6B-76DA27A4C039}"/>
                </a:ext>
              </a:extLst>
            </p:cNvPr>
            <p:cNvSpPr/>
            <p:nvPr/>
          </p:nvSpPr>
          <p:spPr>
            <a:xfrm>
              <a:off x="4581525" y="9842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9A78029-FBB2-854A-A7D0-07E737BB3394}"/>
                </a:ext>
              </a:extLst>
            </p:cNvPr>
            <p:cNvSpPr/>
            <p:nvPr/>
          </p:nvSpPr>
          <p:spPr>
            <a:xfrm rot="16200000">
              <a:off x="5209725" y="16124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D9F5BD55-D014-604C-9F78-3FA794DC6F4D}"/>
                </a:ext>
              </a:extLst>
            </p:cNvPr>
            <p:cNvSpPr/>
            <p:nvPr/>
          </p:nvSpPr>
          <p:spPr>
            <a:xfrm rot="18900000">
              <a:off x="-8689751" y="7157539"/>
              <a:ext cx="17201977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238B28D-A235-F24A-8FBF-A9BC22C5E4C1}"/>
              </a:ext>
            </a:extLst>
          </p:cNvPr>
          <p:cNvGrpSpPr/>
          <p:nvPr userDrawn="1"/>
        </p:nvGrpSpPr>
        <p:grpSpPr>
          <a:xfrm>
            <a:off x="-4418274" y="5919462"/>
            <a:ext cx="4120266" cy="2044267"/>
            <a:chOff x="2493299" y="984250"/>
            <a:chExt cx="4100216" cy="2034319"/>
          </a:xfrm>
          <a:solidFill>
            <a:srgbClr val="54565D"/>
          </a:solidFill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02D2170-BD00-7342-83B8-7B1141DFD1B3}"/>
                </a:ext>
              </a:extLst>
            </p:cNvPr>
            <p:cNvSpPr/>
            <p:nvPr/>
          </p:nvSpPr>
          <p:spPr>
            <a:xfrm>
              <a:off x="4581525" y="9842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6181D03A-4526-3A42-B07C-5DF7148684BD}"/>
                </a:ext>
              </a:extLst>
            </p:cNvPr>
            <p:cNvSpPr/>
            <p:nvPr/>
          </p:nvSpPr>
          <p:spPr>
            <a:xfrm rot="16200000">
              <a:off x="5209725" y="16124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383BB9B-DDFA-D645-86FA-2E6B888E9DCA}"/>
                </a:ext>
              </a:extLst>
            </p:cNvPr>
            <p:cNvSpPr/>
            <p:nvPr/>
          </p:nvSpPr>
          <p:spPr>
            <a:xfrm rot="18900000">
              <a:off x="2493299" y="2525369"/>
              <a:ext cx="4100216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33" name="Picture 31">
            <a:extLst>
              <a:ext uri="{FF2B5EF4-FFF2-40B4-BE49-F238E27FC236}">
                <a16:creationId xmlns:a16="http://schemas.microsoft.com/office/drawing/2014/main" id="{56C296D4-416E-714C-9585-03216FCA9E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5200" y="103175"/>
            <a:ext cx="1361608" cy="62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83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0" presetClass="path" presetSubtype="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934 0.16605 L 1.18368 -2.10432 " pathEditMode="relative" rAng="0" ptsTypes="AA">
                                          <p:cBhvr>
                                            <p:cTn id="6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63854" y="-1135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0" presetClass="path" presetSubtype="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0.02239 -0.0074 L 1.27865 -2.32037 " pathEditMode="fixed" rAng="0" ptsTypes="AA">
                                          <p:cBhvr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65052" y="-11564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" presetID="0" presetClass="path" presetSubtype="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0.68663 1.22068 L 0.7757 -1.37902 " pathEditMode="fixed" rAng="0" ptsTypes="AA">
                                          <p:cBhvr>
                                            <p:cTn id="10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3108" y="-130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1" presetID="0" presetClass="path" presetSubtype="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0.36129 0.71173 L 1.10104 -1.88796 " pathEditMode="fixed" rAng="0" ptsTypes="AA">
                                          <p:cBhvr>
                                            <p:cTn id="12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3108" y="-130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3" presetID="0" presetClass="path" presetSubtype="0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0.10885 0.20277 L 0.61979 -1.10216 " pathEditMode="fixed" rAng="0" ptsTypes="AA" p14:bounceEnd="50000">
                                          <p:cBhvr>
                                            <p:cTn id="1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6424" y="-6524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0" presetClass="path" presetSubtype="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934 0.16605 L 1.18368 -2.10432 " pathEditMode="relative" rAng="0" ptsTypes="AA">
                                          <p:cBhvr>
                                            <p:cTn id="6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63854" y="-1135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0" presetClass="path" presetSubtype="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0.02239 -0.0074 L 1.27865 -2.32037 " pathEditMode="fixed" rAng="0" ptsTypes="AA">
                                          <p:cBhvr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65052" y="-11564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" presetID="0" presetClass="path" presetSubtype="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0.68663 1.22068 L 0.7757 -1.37902 " pathEditMode="fixed" rAng="0" ptsTypes="AA">
                                          <p:cBhvr>
                                            <p:cTn id="10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3108" y="-130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1" presetID="0" presetClass="path" presetSubtype="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0.36129 0.71173 L 1.10104 -1.88796 " pathEditMode="fixed" rAng="0" ptsTypes="AA">
                                          <p:cBhvr>
                                            <p:cTn id="12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3108" y="-130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3" presetID="0" presetClass="path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0.10885 0.20277 L 0.61979 -1.10216 " pathEditMode="fixed" rAng="0" ptsTypes="AA">
                                          <p:cBhvr>
                                            <p:cTn id="1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6424" y="-6524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CG Page Sty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>
            <a:extLst>
              <a:ext uri="{FF2B5EF4-FFF2-40B4-BE49-F238E27FC236}">
                <a16:creationId xmlns:a16="http://schemas.microsoft.com/office/drawing/2014/main" id="{E480905A-E6A2-AD4E-8E7A-2585D822876A}"/>
              </a:ext>
            </a:extLst>
          </p:cNvPr>
          <p:cNvGrpSpPr/>
          <p:nvPr userDrawn="1"/>
        </p:nvGrpSpPr>
        <p:grpSpPr>
          <a:xfrm>
            <a:off x="3577089" y="1659109"/>
            <a:ext cx="5721049" cy="2840052"/>
            <a:chOff x="2499971" y="984250"/>
            <a:chExt cx="4092399" cy="2031556"/>
          </a:xfrm>
          <a:solidFill>
            <a:schemeClr val="bg1">
              <a:lumMod val="95000"/>
            </a:schemeClr>
          </a:solidFill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5E1B88FF-B8C4-2A49-98BF-C176D384736F}"/>
                </a:ext>
              </a:extLst>
            </p:cNvPr>
            <p:cNvSpPr/>
            <p:nvPr/>
          </p:nvSpPr>
          <p:spPr>
            <a:xfrm>
              <a:off x="4581525" y="9842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8A610BDF-9CE4-C440-A5A6-9A09CDA4AE4F}"/>
                </a:ext>
              </a:extLst>
            </p:cNvPr>
            <p:cNvSpPr/>
            <p:nvPr/>
          </p:nvSpPr>
          <p:spPr>
            <a:xfrm rot="16200000">
              <a:off x="5209725" y="16124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0A7623D4-8F05-9342-90C0-50A8CCB239E9}"/>
                </a:ext>
              </a:extLst>
            </p:cNvPr>
            <p:cNvSpPr/>
            <p:nvPr/>
          </p:nvSpPr>
          <p:spPr>
            <a:xfrm rot="18900000">
              <a:off x="2499971" y="2522606"/>
              <a:ext cx="4092399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1E2B9145-8D4D-BA43-8AD1-993CC8918C04}"/>
              </a:ext>
            </a:extLst>
          </p:cNvPr>
          <p:cNvGrpSpPr/>
          <p:nvPr userDrawn="1"/>
        </p:nvGrpSpPr>
        <p:grpSpPr>
          <a:xfrm>
            <a:off x="4613535" y="3392787"/>
            <a:ext cx="3785816" cy="1856716"/>
            <a:chOff x="2347334" y="984250"/>
            <a:chExt cx="4271224" cy="2094781"/>
          </a:xfrm>
          <a:solidFill>
            <a:schemeClr val="bg1">
              <a:lumMod val="75000"/>
            </a:schemeClr>
          </a:solidFill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82F251FC-2814-7644-BCF1-9C2DA15D8DB6}"/>
                </a:ext>
              </a:extLst>
            </p:cNvPr>
            <p:cNvSpPr/>
            <p:nvPr/>
          </p:nvSpPr>
          <p:spPr>
            <a:xfrm>
              <a:off x="4581525" y="9842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86E5C97A-6B71-4245-9F86-9D6D1F37579F}"/>
                </a:ext>
              </a:extLst>
            </p:cNvPr>
            <p:cNvSpPr/>
            <p:nvPr/>
          </p:nvSpPr>
          <p:spPr>
            <a:xfrm rot="16200000">
              <a:off x="5209725" y="16124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DAA0BC8A-2EAD-D34D-A0B8-DC3793777EB6}"/>
                </a:ext>
              </a:extLst>
            </p:cNvPr>
            <p:cNvSpPr/>
            <p:nvPr/>
          </p:nvSpPr>
          <p:spPr>
            <a:xfrm rot="18900000">
              <a:off x="2347334" y="2585830"/>
              <a:ext cx="4271224" cy="49320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000" y="439119"/>
            <a:ext cx="8514000" cy="530430"/>
          </a:xfrm>
          <a:prstGeom prst="rect">
            <a:avLst/>
          </a:prstGeom>
          <a:solidFill>
            <a:srgbClr val="00C8FF"/>
          </a:solidFill>
        </p:spPr>
        <p:txBody>
          <a:bodyPr lIns="108000" tIns="108000" rIns="108000" bIns="108000" anchor="ctr" anchorCtr="0">
            <a:noAutofit/>
          </a:bodyPr>
          <a:lstStyle>
            <a:lvl1pPr>
              <a:defRPr sz="2000" b="1" i="0" spc="-4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A2B7C6C-537E-EC4F-911C-F5A2AB03A393}"/>
              </a:ext>
            </a:extLst>
          </p:cNvPr>
          <p:cNvGrpSpPr/>
          <p:nvPr userDrawn="1"/>
        </p:nvGrpSpPr>
        <p:grpSpPr>
          <a:xfrm>
            <a:off x="6804499" y="5860521"/>
            <a:ext cx="594561" cy="567989"/>
            <a:chOff x="4499675" y="984250"/>
            <a:chExt cx="1831450" cy="1749600"/>
          </a:xfrm>
          <a:solidFill>
            <a:srgbClr val="00C8FF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C40F2F4-FC43-FF45-B419-ED08D276E901}"/>
                </a:ext>
              </a:extLst>
            </p:cNvPr>
            <p:cNvSpPr/>
            <p:nvPr/>
          </p:nvSpPr>
          <p:spPr>
            <a:xfrm>
              <a:off x="4581525" y="9842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AC76C9C-051A-794A-9351-F06874233F40}"/>
                </a:ext>
              </a:extLst>
            </p:cNvPr>
            <p:cNvSpPr/>
            <p:nvPr/>
          </p:nvSpPr>
          <p:spPr>
            <a:xfrm rot="16200000">
              <a:off x="5209725" y="16124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92365D4-E431-2A48-BC17-6DED6B384208}"/>
                </a:ext>
              </a:extLst>
            </p:cNvPr>
            <p:cNvSpPr/>
            <p:nvPr/>
          </p:nvSpPr>
          <p:spPr>
            <a:xfrm rot="18900000">
              <a:off x="4499675" y="1694301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0000" y="969549"/>
            <a:ext cx="5217217" cy="3663174"/>
          </a:xfrm>
          <a:prstGeom prst="rect">
            <a:avLst/>
          </a:prstGeom>
        </p:spPr>
        <p:txBody>
          <a:bodyPr anchor="ctr" anchorCtr="0"/>
          <a:lstStyle>
            <a:lvl1pPr marL="0" indent="0">
              <a:buClr>
                <a:srgbClr val="00C8FF"/>
              </a:buClr>
              <a:buFontTx/>
              <a:buNone/>
              <a:defRPr sz="1800" b="0" i="0" baseline="0"/>
            </a:lvl1pPr>
            <a:lvl2pPr marL="514350" indent="-171450">
              <a:buClr>
                <a:srgbClr val="00C8FF"/>
              </a:buClr>
              <a:buSzPct val="150000"/>
              <a:buFont typeface="Arial" panose="020B0604020202020204" pitchFamily="34" charset="0"/>
              <a:buChar char="•"/>
              <a:defRPr/>
            </a:lvl2pPr>
            <a:lvl3pPr marL="857250" indent="-171450">
              <a:buClr>
                <a:srgbClr val="00C8FF"/>
              </a:buClr>
              <a:buFont typeface="Arial" panose="020B0604020202020204" pitchFamily="34" charset="0"/>
              <a:buChar char="•"/>
              <a:defRPr sz="1800" baseline="0"/>
            </a:lvl3pPr>
            <a:lvl4pPr marL="1200150" indent="-171450">
              <a:buClr>
                <a:srgbClr val="00C8FF"/>
              </a:buClr>
              <a:buFont typeface="Arial" panose="020B0604020202020204" pitchFamily="34" charset="0"/>
              <a:buChar char="•"/>
              <a:defRPr sz="1800" baseline="0"/>
            </a:lvl4pPr>
            <a:lvl5pPr marL="1543050" indent="-171450">
              <a:buClr>
                <a:srgbClr val="00C8FF"/>
              </a:buClr>
              <a:buFont typeface="Arial" panose="020B0604020202020204" pitchFamily="34" charset="0"/>
              <a:buChar char="•"/>
              <a:defRPr sz="1800" baseline="0"/>
            </a:lvl5pPr>
          </a:lstStyle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02661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8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8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" presetClass="entr" presetSubtype="8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3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3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5" presetID="2" presetClass="entr" presetSubtype="8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3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3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30" presetID="0" presetClass="path" presetSubtype="0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243 0.04506 L 0.16771 -0.29383 " pathEditMode="fixed" rAng="0" ptsTypes="AA" p14:bounceEnd="50000">
                                          <p:cBhvr>
                                            <p:cTn id="31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9601" y="-1694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uiExpand="1" build="p">
            <p:tmplLst>
              <p:tmpl lvl="1">
                <p:tnLst>
                  <p:par>
                    <p:cTn presetID="2" presetClass="entr" presetSubtype="8" accel="50000" decel="5000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3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500" fill="hold"/>
                            <p:tgtEl>
                              <p:spTgt spid="3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0-#ppt_w/2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500" fill="hold"/>
                            <p:tgtEl>
                              <p:spTgt spid="3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#ppt_y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2">
                <p:tnLst>
                  <p:par>
                    <p:cTn presetID="2" presetClass="entr" presetSubtype="8" accel="50000" decel="5000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3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500" fill="hold"/>
                            <p:tgtEl>
                              <p:spTgt spid="3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0-#ppt_w/2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500" fill="hold"/>
                            <p:tgtEl>
                              <p:spTgt spid="3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#ppt_y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3">
                <p:tnLst>
                  <p:par>
                    <p:cTn presetID="2" presetClass="entr" presetSubtype="8" accel="50000" decel="5000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3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500" fill="hold"/>
                            <p:tgtEl>
                              <p:spTgt spid="3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0-#ppt_w/2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500" fill="hold"/>
                            <p:tgtEl>
                              <p:spTgt spid="3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#ppt_y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4">
                <p:tnLst>
                  <p:par>
                    <p:cTn presetID="2" presetClass="entr" presetSubtype="8" accel="50000" decel="5000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3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500" fill="hold"/>
                            <p:tgtEl>
                              <p:spTgt spid="3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0-#ppt_w/2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500" fill="hold"/>
                            <p:tgtEl>
                              <p:spTgt spid="3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#ppt_y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5">
                <p:tnLst>
                  <p:par>
                    <p:cTn presetID="2" presetClass="entr" presetSubtype="8" accel="50000" decel="5000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3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500" fill="hold"/>
                            <p:tgtEl>
                              <p:spTgt spid="3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0-#ppt_w/2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500" fill="hold"/>
                            <p:tgtEl>
                              <p:spTgt spid="3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#ppt_y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8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8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" presetClass="entr" presetSubtype="8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3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3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5" presetID="2" presetClass="entr" presetSubtype="8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3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3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30" presetID="0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243 0.04506 L 0.16771 -0.29383 " pathEditMode="fixed" rAng="0" ptsTypes="AA">
                                          <p:cBhvr>
                                            <p:cTn id="31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9601" y="-1694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uiExpand="1" build="p">
            <p:tmplLst>
              <p:tmpl lvl="1">
                <p:tnLst>
                  <p:par>
                    <p:cTn presetID="2" presetClass="entr" presetSubtype="8" accel="50000" decel="5000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3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500" fill="hold"/>
                            <p:tgtEl>
                              <p:spTgt spid="3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0-#ppt_w/2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500" fill="hold"/>
                            <p:tgtEl>
                              <p:spTgt spid="3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#ppt_y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2">
                <p:tnLst>
                  <p:par>
                    <p:cTn presetID="2" presetClass="entr" presetSubtype="8" accel="50000" decel="5000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3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500" fill="hold"/>
                            <p:tgtEl>
                              <p:spTgt spid="3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0-#ppt_w/2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500" fill="hold"/>
                            <p:tgtEl>
                              <p:spTgt spid="3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#ppt_y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3">
                <p:tnLst>
                  <p:par>
                    <p:cTn presetID="2" presetClass="entr" presetSubtype="8" accel="50000" decel="5000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3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500" fill="hold"/>
                            <p:tgtEl>
                              <p:spTgt spid="3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0-#ppt_w/2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500" fill="hold"/>
                            <p:tgtEl>
                              <p:spTgt spid="3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#ppt_y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4">
                <p:tnLst>
                  <p:par>
                    <p:cTn presetID="2" presetClass="entr" presetSubtype="8" accel="50000" decel="5000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3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500" fill="hold"/>
                            <p:tgtEl>
                              <p:spTgt spid="3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0-#ppt_w/2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500" fill="hold"/>
                            <p:tgtEl>
                              <p:spTgt spid="3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#ppt_y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5">
                <p:tnLst>
                  <p:par>
                    <p:cTn presetID="2" presetClass="entr" presetSubtype="8" accel="50000" decel="5000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3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500" fill="hold"/>
                            <p:tgtEl>
                              <p:spTgt spid="3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0-#ppt_w/2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500" fill="hold"/>
                            <p:tgtEl>
                              <p:spTgt spid="3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#ppt_y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</p:bldLst>
      </p:timing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CG Page Sty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48640"/>
            <a:ext cx="3267126" cy="311389"/>
          </a:xfrm>
          <a:prstGeom prst="rect">
            <a:avLst/>
          </a:prstGeom>
          <a:solidFill>
            <a:srgbClr val="54565D"/>
          </a:solidFill>
        </p:spPr>
        <p:txBody>
          <a:bodyPr lIns="90000" tIns="90000" rIns="90000" bIns="90000" anchor="ctr" anchorCtr="0"/>
          <a:lstStyle>
            <a:lvl1pPr algn="r">
              <a:defRPr sz="1400" b="0" i="0" spc="-1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5DBFF96-E8B6-A641-A7E9-CDBBA99C5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70" y="548640"/>
            <a:ext cx="5386929" cy="4084083"/>
          </a:xfrm>
          <a:prstGeom prst="rect">
            <a:avLst/>
          </a:prstGeom>
        </p:spPr>
        <p:txBody>
          <a:bodyPr anchor="ctr" anchorCtr="0"/>
          <a:lstStyle>
            <a:lvl1pPr marL="0" indent="0">
              <a:buClr>
                <a:srgbClr val="00C8FF"/>
              </a:buClr>
              <a:buFontTx/>
              <a:buNone/>
              <a:defRPr sz="2400" b="0" i="0" baseline="0">
                <a:solidFill>
                  <a:schemeClr val="tx1"/>
                </a:solidFill>
              </a:defRPr>
            </a:lvl1pPr>
            <a:lvl2pPr marL="514350" indent="-171450">
              <a:buClr>
                <a:srgbClr val="00C8FF"/>
              </a:buClr>
              <a:buSzPct val="150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 marL="857250" indent="-171450">
              <a:buClr>
                <a:srgbClr val="00C8FF"/>
              </a:buClr>
              <a:buFont typeface="Arial" panose="020B0604020202020204" pitchFamily="34" charset="0"/>
              <a:buChar char="•"/>
              <a:defRPr sz="2400" baseline="0">
                <a:solidFill>
                  <a:schemeClr val="tx1"/>
                </a:solidFill>
              </a:defRPr>
            </a:lvl3pPr>
            <a:lvl4pPr marL="1200150" indent="-171450">
              <a:buClr>
                <a:srgbClr val="00C8FF"/>
              </a:buClr>
              <a:buFont typeface="Arial" panose="020B0604020202020204" pitchFamily="34" charset="0"/>
              <a:buChar char="•"/>
              <a:defRPr sz="2400" baseline="0">
                <a:solidFill>
                  <a:schemeClr val="tx1"/>
                </a:solidFill>
              </a:defRPr>
            </a:lvl4pPr>
            <a:lvl5pPr marL="1543050" indent="-171450">
              <a:buClr>
                <a:srgbClr val="00C8FF"/>
              </a:buClr>
              <a:buFont typeface="Arial" panose="020B0604020202020204" pitchFamily="34" charset="0"/>
              <a:buChar char="•"/>
              <a:defRPr sz="240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DC69DCF-DFA1-4846-B629-4AF3711E0619}"/>
              </a:ext>
            </a:extLst>
          </p:cNvPr>
          <p:cNvGrpSpPr/>
          <p:nvPr userDrawn="1"/>
        </p:nvGrpSpPr>
        <p:grpSpPr>
          <a:xfrm>
            <a:off x="6804499" y="5860521"/>
            <a:ext cx="594561" cy="567989"/>
            <a:chOff x="4499675" y="984250"/>
            <a:chExt cx="1831450" cy="1749600"/>
          </a:xfrm>
          <a:solidFill>
            <a:srgbClr val="54565D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552CB4E-5CF2-A048-8524-F843E7849399}"/>
                </a:ext>
              </a:extLst>
            </p:cNvPr>
            <p:cNvSpPr/>
            <p:nvPr/>
          </p:nvSpPr>
          <p:spPr>
            <a:xfrm>
              <a:off x="4581525" y="9842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D052C6E-2FA1-9249-8CCE-74FF909DF17A}"/>
                </a:ext>
              </a:extLst>
            </p:cNvPr>
            <p:cNvSpPr/>
            <p:nvPr/>
          </p:nvSpPr>
          <p:spPr>
            <a:xfrm rot="16200000">
              <a:off x="5209725" y="16124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A390974-83A1-9F4A-A9E4-9CF29D848696}"/>
                </a:ext>
              </a:extLst>
            </p:cNvPr>
            <p:cNvSpPr/>
            <p:nvPr/>
          </p:nvSpPr>
          <p:spPr>
            <a:xfrm rot="18900000">
              <a:off x="4499675" y="1694301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C5CD901-CE86-A94D-A2B4-6CC690E9EECF}"/>
              </a:ext>
            </a:extLst>
          </p:cNvPr>
          <p:cNvGrpSpPr/>
          <p:nvPr userDrawn="1"/>
        </p:nvGrpSpPr>
        <p:grpSpPr>
          <a:xfrm>
            <a:off x="-2078279" y="1659109"/>
            <a:ext cx="5721049" cy="2840052"/>
            <a:chOff x="2499971" y="984250"/>
            <a:chExt cx="4092399" cy="2031556"/>
          </a:xfrm>
          <a:solidFill>
            <a:schemeClr val="bg1">
              <a:lumMod val="95000"/>
            </a:schemeClr>
          </a:solidFill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7D4FBDD-5DA4-4340-BDB5-6D10AC38FE08}"/>
                </a:ext>
              </a:extLst>
            </p:cNvPr>
            <p:cNvSpPr/>
            <p:nvPr/>
          </p:nvSpPr>
          <p:spPr>
            <a:xfrm>
              <a:off x="4581525" y="9842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F0B8C2D-C86F-254B-BBDB-B1B52E4A6680}"/>
                </a:ext>
              </a:extLst>
            </p:cNvPr>
            <p:cNvSpPr/>
            <p:nvPr/>
          </p:nvSpPr>
          <p:spPr>
            <a:xfrm rot="16200000">
              <a:off x="5209725" y="16124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83FF6C7-7677-AE41-80F8-66C3B2A0D21D}"/>
                </a:ext>
              </a:extLst>
            </p:cNvPr>
            <p:cNvSpPr/>
            <p:nvPr/>
          </p:nvSpPr>
          <p:spPr>
            <a:xfrm rot="18900000">
              <a:off x="2499971" y="2522606"/>
              <a:ext cx="4092399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961DCD5-7A90-674A-AC65-EE864EDA692A}"/>
              </a:ext>
            </a:extLst>
          </p:cNvPr>
          <p:cNvGrpSpPr/>
          <p:nvPr userDrawn="1"/>
        </p:nvGrpSpPr>
        <p:grpSpPr>
          <a:xfrm>
            <a:off x="-1061238" y="3456378"/>
            <a:ext cx="3785816" cy="1856716"/>
            <a:chOff x="2347334" y="984250"/>
            <a:chExt cx="4271224" cy="2094781"/>
          </a:xfrm>
          <a:solidFill>
            <a:srgbClr val="00C8FF"/>
          </a:solidFill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F7E6A22-DF6F-4145-A9A3-660477A4E938}"/>
                </a:ext>
              </a:extLst>
            </p:cNvPr>
            <p:cNvSpPr/>
            <p:nvPr/>
          </p:nvSpPr>
          <p:spPr>
            <a:xfrm>
              <a:off x="4581525" y="9842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EA3AA4B-D82A-9844-9C92-F70C32FD140A}"/>
                </a:ext>
              </a:extLst>
            </p:cNvPr>
            <p:cNvSpPr/>
            <p:nvPr/>
          </p:nvSpPr>
          <p:spPr>
            <a:xfrm rot="16200000">
              <a:off x="5209725" y="16124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6281FEC-FB76-4542-9B67-938AF5CF4750}"/>
                </a:ext>
              </a:extLst>
            </p:cNvPr>
            <p:cNvSpPr/>
            <p:nvPr/>
          </p:nvSpPr>
          <p:spPr>
            <a:xfrm rot="18900000">
              <a:off x="2347334" y="2585830"/>
              <a:ext cx="4271224" cy="49320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27730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8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8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2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2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" presetClass="entr" presetSubtype="8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12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2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5" presetID="2" presetClass="entr" presetSubtype="8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2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2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30" presetID="0" presetClass="path" presetSubtype="0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243 0.04506 L 0.16771 -0.29383 " pathEditMode="fixed" rAng="0" ptsTypes="AA" p14:bounceEnd="50000">
                                          <p:cBhvr>
                                            <p:cTn id="31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9601" y="-1694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build="p">
            <p:tmplLst>
              <p:tmpl lvl="1">
                <p:tnLst>
                  <p:par>
                    <p:cTn presetID="2" presetClass="entr" presetSubtype="8" accel="50000" decel="5000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2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500" fill="hold"/>
                            <p:tgtEl>
                              <p:spTgt spid="12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0-#ppt_w/2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500" fill="hold"/>
                            <p:tgtEl>
                              <p:spTgt spid="12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#ppt_y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2">
                <p:tnLst>
                  <p:par>
                    <p:cTn presetID="2" presetClass="entr" presetSubtype="8" accel="50000" decel="5000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2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500" fill="hold"/>
                            <p:tgtEl>
                              <p:spTgt spid="12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0-#ppt_w/2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500" fill="hold"/>
                            <p:tgtEl>
                              <p:spTgt spid="12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#ppt_y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3">
                <p:tnLst>
                  <p:par>
                    <p:cTn presetID="2" presetClass="entr" presetSubtype="8" accel="50000" decel="5000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2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500" fill="hold"/>
                            <p:tgtEl>
                              <p:spTgt spid="12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0-#ppt_w/2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500" fill="hold"/>
                            <p:tgtEl>
                              <p:spTgt spid="12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#ppt_y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4">
                <p:tnLst>
                  <p:par>
                    <p:cTn presetID="2" presetClass="entr" presetSubtype="8" accel="50000" decel="5000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2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500" fill="hold"/>
                            <p:tgtEl>
                              <p:spTgt spid="12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0-#ppt_w/2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500" fill="hold"/>
                            <p:tgtEl>
                              <p:spTgt spid="12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#ppt_y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5">
                <p:tnLst>
                  <p:par>
                    <p:cTn presetID="2" presetClass="entr" presetSubtype="8" accel="50000" decel="5000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2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500" fill="hold"/>
                            <p:tgtEl>
                              <p:spTgt spid="12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0-#ppt_w/2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500" fill="hold"/>
                            <p:tgtEl>
                              <p:spTgt spid="12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#ppt_y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8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8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2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2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" presetClass="entr" presetSubtype="8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12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2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5" presetID="2" presetClass="entr" presetSubtype="8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2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2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30" presetID="0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243 0.04506 L 0.16771 -0.29383 " pathEditMode="fixed" rAng="0" ptsTypes="AA">
                                          <p:cBhvr>
                                            <p:cTn id="31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9601" y="-1694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build="p">
            <p:tmplLst>
              <p:tmpl lvl="1">
                <p:tnLst>
                  <p:par>
                    <p:cTn presetID="2" presetClass="entr" presetSubtype="8" accel="50000" decel="5000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2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500" fill="hold"/>
                            <p:tgtEl>
                              <p:spTgt spid="12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0-#ppt_w/2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500" fill="hold"/>
                            <p:tgtEl>
                              <p:spTgt spid="12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#ppt_y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2">
                <p:tnLst>
                  <p:par>
                    <p:cTn presetID="2" presetClass="entr" presetSubtype="8" accel="50000" decel="5000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2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500" fill="hold"/>
                            <p:tgtEl>
                              <p:spTgt spid="12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0-#ppt_w/2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500" fill="hold"/>
                            <p:tgtEl>
                              <p:spTgt spid="12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#ppt_y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3">
                <p:tnLst>
                  <p:par>
                    <p:cTn presetID="2" presetClass="entr" presetSubtype="8" accel="50000" decel="5000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2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500" fill="hold"/>
                            <p:tgtEl>
                              <p:spTgt spid="12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0-#ppt_w/2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500" fill="hold"/>
                            <p:tgtEl>
                              <p:spTgt spid="12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#ppt_y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4">
                <p:tnLst>
                  <p:par>
                    <p:cTn presetID="2" presetClass="entr" presetSubtype="8" accel="50000" decel="5000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2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500" fill="hold"/>
                            <p:tgtEl>
                              <p:spTgt spid="12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0-#ppt_w/2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500" fill="hold"/>
                            <p:tgtEl>
                              <p:spTgt spid="12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#ppt_y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5">
                <p:tnLst>
                  <p:par>
                    <p:cTn presetID="2" presetClass="entr" presetSubtype="8" accel="50000" decel="5000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2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500" fill="hold"/>
                            <p:tgtEl>
                              <p:spTgt spid="12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0-#ppt_w/2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500" fill="hold"/>
                            <p:tgtEl>
                              <p:spTgt spid="12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#ppt_y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</p:bldLst>
      </p:timing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CG 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B93B63B-EB76-C043-9F7B-A495F89BEA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000" y="495300"/>
            <a:ext cx="5217217" cy="4137423"/>
          </a:xfrm>
          <a:prstGeom prst="rect">
            <a:avLst/>
          </a:prstGeom>
        </p:spPr>
        <p:txBody>
          <a:bodyPr anchor="ctr" anchorCtr="0"/>
          <a:lstStyle>
            <a:lvl1pPr marL="0" indent="0">
              <a:buClr>
                <a:srgbClr val="00C8FF"/>
              </a:buClr>
              <a:buFontTx/>
              <a:buNone/>
              <a:defRPr sz="1800" b="0" i="0" baseline="0"/>
            </a:lvl1pPr>
            <a:lvl2pPr marL="514350" indent="-171450">
              <a:buClr>
                <a:srgbClr val="00C8FF"/>
              </a:buClr>
              <a:buSzPct val="150000"/>
              <a:buFont typeface="Arial" panose="020B0604020202020204" pitchFamily="34" charset="0"/>
              <a:buChar char="•"/>
              <a:defRPr/>
            </a:lvl2pPr>
            <a:lvl3pPr marL="857250" indent="-171450">
              <a:buClr>
                <a:srgbClr val="00C8FF"/>
              </a:buClr>
              <a:buFont typeface="Arial" panose="020B0604020202020204" pitchFamily="34" charset="0"/>
              <a:buChar char="•"/>
              <a:defRPr sz="1800" baseline="0"/>
            </a:lvl3pPr>
            <a:lvl4pPr marL="1200150" indent="-171450">
              <a:buClr>
                <a:srgbClr val="00C8FF"/>
              </a:buClr>
              <a:buFont typeface="Arial" panose="020B0604020202020204" pitchFamily="34" charset="0"/>
              <a:buChar char="•"/>
              <a:defRPr sz="1800" baseline="0"/>
            </a:lvl4pPr>
            <a:lvl5pPr marL="1543050" indent="-171450">
              <a:buClr>
                <a:srgbClr val="00C8FF"/>
              </a:buClr>
              <a:buFont typeface="Arial" panose="020B0604020202020204" pitchFamily="34" charset="0"/>
              <a:buChar char="•"/>
              <a:defRPr sz="1800" baseline="0"/>
            </a:lvl5pPr>
          </a:lstStyle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7674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>
        <p:tmplLst>
          <p:tmpl lvl="1">
            <p:tnLst>
              <p:par>
                <p:cTn presetID="2" presetClass="entr" presetSubtype="8" accel="50000" decel="5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accel="50000" decel="5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8" accel="50000" decel="5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8" accel="50000" decel="5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8" accel="50000" decel="5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0977FCA-2E10-5E44-B76A-265734772696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B83BD636-138B-2849-B03A-59A247EEFB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555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0977FCA-2E10-5E44-B76A-265734772696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B83BD636-138B-2849-B03A-59A247EEFB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998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0977FCA-2E10-5E44-B76A-265734772696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B83BD636-138B-2849-B03A-59A247EEFB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086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0977FCA-2E10-5E44-B76A-265734772696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B83BD636-138B-2849-B03A-59A247EEFB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822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>
            <a:extLst>
              <a:ext uri="{FF2B5EF4-FFF2-40B4-BE49-F238E27FC236}">
                <a16:creationId xmlns:a16="http://schemas.microsoft.com/office/drawing/2014/main" id="{0B060DB6-0596-0540-B592-35A01FE794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144800" y="1554163"/>
            <a:ext cx="4694237" cy="210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831167E-6ABF-FD48-B093-0D18FD2DF3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44800" y="731838"/>
            <a:ext cx="8088312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696EAB0F-AB2A-8542-BE1F-B792FA28C7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2811" y="4767263"/>
            <a:ext cx="3086100" cy="273844"/>
          </a:xfrm>
          <a:prstGeom prst="rect">
            <a:avLst/>
          </a:prstGeom>
        </p:spPr>
        <p:txBody>
          <a:bodyPr/>
          <a:lstStyle>
            <a:lvl1pPr>
              <a:defRPr sz="1350" baseline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31773BA-CD1C-824E-B021-A229E29F08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63789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B83BD636-138B-2849-B03A-59A247EEFB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019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800" b="1" i="0" kern="1200" spc="-120" baseline="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00C8FF"/>
        </a:buClr>
        <a:buSzPct val="150000"/>
        <a:buFont typeface="Courier New" panose="02070309020205020404" pitchFamily="49" charset="0"/>
        <a:buChar char="o"/>
        <a:defRPr sz="1800" b="0" i="0" kern="1200" spc="-2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00C8FF"/>
        </a:buClr>
        <a:buFont typeface="Arial" panose="020B0604020202020204" pitchFamily="34" charset="0"/>
        <a:buChar char="•"/>
        <a:defRPr sz="1800" b="0" i="0" kern="1200" spc="-2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00C8FF"/>
        </a:buClr>
        <a:buFont typeface="Arial" panose="020B0604020202020204" pitchFamily="34" charset="0"/>
        <a:buChar char="•"/>
        <a:defRPr sz="1800" b="0" i="0" kern="1200" spc="-2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00C8FF"/>
        </a:buClr>
        <a:buFont typeface="Arial" panose="020B0604020202020204" pitchFamily="34" charset="0"/>
        <a:buChar char="•"/>
        <a:defRPr sz="1800" b="0" i="0" kern="1200" spc="-2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00C8FF"/>
        </a:buClr>
        <a:buFont typeface="Arial" panose="020B0604020202020204" pitchFamily="34" charset="0"/>
        <a:buChar char="•"/>
        <a:defRPr sz="1800" b="0" i="0" kern="1200" spc="-2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8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8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8.png"/><Relationship Id="rId5" Type="http://schemas.openxmlformats.org/officeDocument/2006/relationships/image" Target="../media/image10.jp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8.png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8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5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hyperlink" Target="https://stcg.ac.uk/kingston-college/parent" TargetMode="External"/><Relationship Id="rId5" Type="http://schemas.openxmlformats.org/officeDocument/2006/relationships/hyperlink" Target="mailto:careers@stcg.ac.uk" TargetMode="External"/><Relationship Id="rId10" Type="http://schemas.openxmlformats.org/officeDocument/2006/relationships/image" Target="../media/image8.png"/><Relationship Id="rId4" Type="http://schemas.openxmlformats.org/officeDocument/2006/relationships/hyperlink" Target="mailto:ccstudent.support@stcg.ac.uk" TargetMode="External"/><Relationship Id="rId9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CB09509-32B9-E041-B528-E961F622480B}"/>
              </a:ext>
            </a:extLst>
          </p:cNvPr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2A9D0A8-609E-4544-8C52-362C56F3A4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alphaModFix amt="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9144000" cy="5143500"/>
            </a:xfrm>
            <a:prstGeom prst="rect">
              <a:avLst/>
            </a:prstGeom>
            <a:solidFill>
              <a:srgbClr val="010705"/>
            </a:solidFill>
          </p:spPr>
        </p:pic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050A6FD4-7DB0-1F4E-96A8-842870280ABF}"/>
                </a:ext>
              </a:extLst>
            </p:cNvPr>
            <p:cNvCxnSpPr/>
            <p:nvPr/>
          </p:nvCxnSpPr>
          <p:spPr>
            <a:xfrm>
              <a:off x="1143000" y="3473450"/>
              <a:ext cx="8001000" cy="0"/>
            </a:xfrm>
            <a:prstGeom prst="line">
              <a:avLst/>
            </a:prstGeom>
            <a:ln w="22225">
              <a:solidFill>
                <a:srgbClr val="00C8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Picture 31">
              <a:extLst>
                <a:ext uri="{FF2B5EF4-FFF2-40B4-BE49-F238E27FC236}">
                  <a16:creationId xmlns:a16="http://schemas.microsoft.com/office/drawing/2014/main" id="{2BF26FA3-622E-5840-966F-8E08467448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115200" y="103176"/>
              <a:ext cx="1361608" cy="622114"/>
            </a:xfrm>
            <a:prstGeom prst="rect">
              <a:avLst/>
            </a:prstGeom>
          </p:spPr>
        </p:pic>
      </p:grpSp>
      <p:sp>
        <p:nvSpPr>
          <p:cNvPr id="29" name="Title 1">
            <a:extLst>
              <a:ext uri="{FF2B5EF4-FFF2-40B4-BE49-F238E27FC236}">
                <a16:creationId xmlns:a16="http://schemas.microsoft.com/office/drawing/2014/main" id="{57116A40-A23A-7B4B-97DF-D91224169A62}"/>
              </a:ext>
            </a:extLst>
          </p:cNvPr>
          <p:cNvSpPr txBox="1">
            <a:spLocks/>
          </p:cNvSpPr>
          <p:nvPr/>
        </p:nvSpPr>
        <p:spPr>
          <a:xfrm>
            <a:off x="1181399" y="1705836"/>
            <a:ext cx="6858000" cy="1792800"/>
          </a:xfrm>
          <a:prstGeom prst="rect">
            <a:avLst/>
          </a:prstGeom>
        </p:spPr>
        <p:txBody>
          <a:bodyPr lIns="0" tIns="0" rIns="0" bIns="0" anchor="ctr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i="0" kern="1200" spc="-12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en-US" sz="3600" dirty="0">
                <a:solidFill>
                  <a:schemeClr val="bg1"/>
                </a:solidFill>
              </a:rPr>
              <a:t>Careers Information, </a:t>
            </a:r>
          </a:p>
          <a:p>
            <a:pPr lvl="0"/>
            <a:r>
              <a:rPr lang="en-US" sz="3600" dirty="0">
                <a:solidFill>
                  <a:schemeClr val="bg1"/>
                </a:solidFill>
              </a:rPr>
              <a:t>Advice &amp; Guidance</a:t>
            </a:r>
            <a:endParaRPr kumimoji="0" lang="en-US" sz="3600" b="1" i="0" u="none" strike="noStrike" kern="1200" cap="none" spc="-12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CAEDE648-3B95-AB48-A59E-96CE5708A49E}"/>
              </a:ext>
            </a:extLst>
          </p:cNvPr>
          <p:cNvSpPr txBox="1">
            <a:spLocks/>
          </p:cNvSpPr>
          <p:nvPr/>
        </p:nvSpPr>
        <p:spPr bwMode="auto">
          <a:xfrm>
            <a:off x="1144800" y="3915184"/>
            <a:ext cx="7637250" cy="1125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54565D"/>
              </a:buClr>
              <a:buSzPct val="150000"/>
              <a:buFontTx/>
              <a:buNone/>
              <a:defRPr sz="1800" b="0" i="0" kern="1200" spc="-20" baseline="0">
                <a:solidFill>
                  <a:srgbClr val="54565D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54565D"/>
              </a:buClr>
              <a:buSzPct val="150000"/>
              <a:buFont typeface="Arial" panose="020B0604020202020204" pitchFamily="34" charset="0"/>
              <a:buNone/>
              <a:defRPr sz="1500" b="0" i="0" kern="1200" spc="-2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54565D"/>
              </a:buClr>
              <a:buFont typeface="Arial" panose="020B0604020202020204" pitchFamily="34" charset="0"/>
              <a:buNone/>
              <a:defRPr sz="1350" b="0" i="0" kern="1200" spc="-2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54565D"/>
              </a:buClr>
              <a:buFont typeface="Arial" panose="020B0604020202020204" pitchFamily="34" charset="0"/>
              <a:buNone/>
              <a:defRPr sz="1200" b="0" i="0" kern="1200" spc="-2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54565D"/>
              </a:buClr>
              <a:buFont typeface="Arial" panose="020B0604020202020204" pitchFamily="34" charset="0"/>
              <a:buNone/>
              <a:defRPr sz="1200" b="0" i="0" kern="1200" spc="-2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buClr>
                <a:srgbClr val="E4242A"/>
              </a:buClr>
            </a:pPr>
            <a:r>
              <a:rPr lang="en-US" dirty="0">
                <a:solidFill>
                  <a:prstClr val="white"/>
                </a:solidFill>
              </a:rPr>
              <a:t>How the Careers Service will support your child through their college journey.</a:t>
            </a:r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BF52B25D-F449-4915-9044-79127BCA6F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4318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296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698">
        <p:fade/>
      </p:transition>
    </mc:Choice>
    <mc:Fallback xmlns="">
      <p:transition spd="med" advTm="1069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1D0D464-93DD-6E45-BAE5-5F92A5E9C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Careers Advice Service</a:t>
            </a:r>
          </a:p>
        </p:txBody>
      </p:sp>
      <p:pic>
        <p:nvPicPr>
          <p:cNvPr id="7" name="Content Placeholder 6" descr="A group of people with their names&#10;&#10;Description automatically generated">
            <a:extLst>
              <a:ext uri="{FF2B5EF4-FFF2-40B4-BE49-F238E27FC236}">
                <a16:creationId xmlns:a16="http://schemas.microsoft.com/office/drawing/2014/main" id="{953DFD60-3368-9BCC-CD14-3C6DA542E2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775494" y="980281"/>
            <a:ext cx="5422900" cy="4051300"/>
          </a:xfrm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C1DA78B7-3EEA-4898-BCA9-4075ABF175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4318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644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5478">
        <p:fade/>
      </p:transition>
    </mc:Choice>
    <mc:Fallback xmlns="">
      <p:transition spd="med" advTm="1547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1D0D464-93DD-6E45-BAE5-5F92A5E9C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Careers Advice Service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AB6CE1-BDE9-1547-9853-9313D3ACE8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Careers advice and information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Choosing the right course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CVs, interviews and job searching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UCAS and Personal Statements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Apprenticeships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Part time jobs and voluntary 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Gap years</a:t>
            </a:r>
            <a:endParaRPr lang="en-US" dirty="0"/>
          </a:p>
        </p:txBody>
      </p:sp>
      <p:pic>
        <p:nvPicPr>
          <p:cNvPr id="4" name="Picture 3" descr="thumbnail_IMG_8925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7705" y="1774746"/>
            <a:ext cx="3068800" cy="2052779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B370FBB1-6F9A-4B74-B4E6-9ACA624C8D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4318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988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88200">
        <p:fade/>
      </p:transition>
    </mc:Choice>
    <mc:Fallback xmlns="">
      <p:transition spd="med" advTm="882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C02713-2B63-424D-98D2-27D73F8CB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prstClr val="white"/>
                </a:solidFill>
              </a:rPr>
              <a:t>Personalised</a:t>
            </a:r>
            <a:r>
              <a:rPr lang="en-US" b="1" dirty="0">
                <a:solidFill>
                  <a:prstClr val="white"/>
                </a:solidFill>
              </a:rPr>
              <a:t> Careers Advice</a:t>
            </a:r>
            <a:endParaRPr lang="en-US" b="1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DAB156F-E915-7540-AF07-763299DCB6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71" y="548640"/>
            <a:ext cx="5226910" cy="4084083"/>
          </a:xfrm>
        </p:spPr>
        <p:txBody>
          <a:bodyPr/>
          <a:lstStyle/>
          <a:p>
            <a:r>
              <a:rPr lang="en-GB" dirty="0"/>
              <a:t>Students can access a qualified Careers Adviser for one-to-one guidance appointments at the main site, CIC or virtually via Teams.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US" dirty="0"/>
          </a:p>
        </p:txBody>
      </p:sp>
      <p:pic>
        <p:nvPicPr>
          <p:cNvPr id="6" name="Picture 5" descr="thumbnail_IMG_8913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571750"/>
            <a:ext cx="2781326" cy="1729033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5003B7F7-CF7D-492C-9C66-E494F3550D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4318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960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6360">
        <p:fade/>
      </p:transition>
    </mc:Choice>
    <mc:Fallback xmlns="">
      <p:transition spd="med" advTm="2636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C02713-2B63-424D-98D2-27D73F8CB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Daily Careers Drop-in</a:t>
            </a:r>
            <a:r>
              <a:rPr lang="en-US" dirty="0"/>
              <a:t>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DAB156F-E915-7540-AF07-763299DCB6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71" y="548640"/>
            <a:ext cx="5226910" cy="4084083"/>
          </a:xfrm>
        </p:spPr>
        <p:txBody>
          <a:bodyPr/>
          <a:lstStyle/>
          <a:p>
            <a:r>
              <a:rPr lang="en-US" dirty="0"/>
              <a:t>For quick Careers queries students can attend the daily drop-in from 12pm  to 2pm.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KHR-G40 (Student Support Centre)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CG16 (Tuesday &amp; Friday only)</a:t>
            </a:r>
          </a:p>
        </p:txBody>
      </p:sp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F446A64-B3BE-B1BA-C3BA-FEF5DB9FEE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64881" y="443465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7521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8303">
        <p:fade/>
      </p:transition>
    </mc:Choice>
    <mc:Fallback>
      <p:transition spd="med" advTm="830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C02713-2B63-424D-98D2-27D73F8CB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Careers </a:t>
            </a:r>
            <a:r>
              <a:rPr lang="en-US" b="1" dirty="0" err="1"/>
              <a:t>Programme</a:t>
            </a:r>
            <a:endParaRPr lang="en-US" b="1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DAB156F-E915-7540-AF07-763299DCB6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71" y="548640"/>
            <a:ext cx="5226910" cy="4084083"/>
          </a:xfrm>
        </p:spPr>
        <p:txBody>
          <a:bodyPr/>
          <a:lstStyle/>
          <a:p>
            <a:r>
              <a:rPr lang="en-US" dirty="0"/>
              <a:t>During your child’s time at college, they may be involved in or attend the following Careers activities:</a:t>
            </a:r>
          </a:p>
          <a:p>
            <a:r>
              <a:rPr lang="en-US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University &amp; Apprenticeship Fair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Employability Weeks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Careers presentations / workshops during tutorials</a:t>
            </a: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08DAA90-EAD0-C2F2-1FA0-58C1B2C739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10774" y="419364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120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7411">
        <p:fade/>
      </p:transition>
    </mc:Choice>
    <mc:Fallback xmlns="">
      <p:transition spd="med" advTm="6741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3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C02713-2B63-424D-98D2-27D73F8CB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Careers Resources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DAB156F-E915-7540-AF07-763299DCB6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71" y="548640"/>
            <a:ext cx="5226910" cy="4084083"/>
          </a:xfrm>
        </p:spPr>
        <p:txBody>
          <a:bodyPr/>
          <a:lstStyle/>
          <a:p>
            <a:endParaRPr lang="en-US" sz="1800" dirty="0"/>
          </a:p>
          <a:p>
            <a:r>
              <a:rPr lang="en-GB" sz="1600" b="1" dirty="0"/>
              <a:t>Kudos </a:t>
            </a:r>
            <a:r>
              <a:rPr lang="en-GB" sz="1600" dirty="0"/>
              <a:t>will give them all the information they need to make important decisions about future careers and what subjects, courses and training they can do to reach their career destinations.</a:t>
            </a:r>
          </a:p>
          <a:p>
            <a:r>
              <a:rPr lang="en-US" sz="1600" dirty="0"/>
              <a:t> </a:t>
            </a:r>
          </a:p>
          <a:p>
            <a:endParaRPr lang="en-US" sz="1800" dirty="0"/>
          </a:p>
          <a:p>
            <a:r>
              <a:rPr lang="en-US" sz="1600" dirty="0"/>
              <a:t>@</a:t>
            </a:r>
            <a:r>
              <a:rPr lang="en-US" sz="1600" dirty="0" err="1"/>
              <a:t>MyCollegeZone</a:t>
            </a:r>
            <a:r>
              <a:rPr lang="en-US" sz="1600" dirty="0"/>
              <a:t> is the college student portal where they can access a range of careers resources and information via the Careers &amp; Employability Hub.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5257" y="327707"/>
            <a:ext cx="1340436" cy="75325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ED74AF5-E219-42C3-A00F-7F5B6210C6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5257" y="2051175"/>
            <a:ext cx="810125" cy="84943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9E10D2C-BA20-4D50-9E49-15C833ABADEC}"/>
              </a:ext>
            </a:extLst>
          </p:cNvPr>
          <p:cNvSpPr txBox="1"/>
          <p:nvPr/>
        </p:nvSpPr>
        <p:spPr>
          <a:xfrm>
            <a:off x="4835693" y="391951"/>
            <a:ext cx="390698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All students have access to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Kudos,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the online Careers resource. </a:t>
            </a:r>
          </a:p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0A9D96-C187-4793-86C5-97D91759C206}"/>
              </a:ext>
            </a:extLst>
          </p:cNvPr>
          <p:cNvSpPr txBox="1"/>
          <p:nvPr/>
        </p:nvSpPr>
        <p:spPr>
          <a:xfrm>
            <a:off x="4338567" y="2140863"/>
            <a:ext cx="449792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@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MyCollegeZone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→ </a:t>
            </a:r>
          </a:p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Careers &amp; Employability Hub</a:t>
            </a:r>
          </a:p>
          <a:p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CBEE350-F4EA-48D8-83DF-86C184D539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42771" y="3927636"/>
            <a:ext cx="728981" cy="74432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EB64BD7-03C0-4EBC-B39E-F2D786D49154}"/>
              </a:ext>
            </a:extLst>
          </p:cNvPr>
          <p:cNvSpPr txBox="1"/>
          <p:nvPr/>
        </p:nvSpPr>
        <p:spPr>
          <a:xfrm>
            <a:off x="4371752" y="3912025"/>
            <a:ext cx="44979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Encourage your child to regularly check the </a:t>
            </a:r>
            <a:r>
              <a:rPr lang="en-GB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MySTCG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app for all the latest information from the Careers Service.</a:t>
            </a: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EA022BA-988E-EDBB-34DF-9873F31FC6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07595" y="43306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85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12265">
        <p:fade/>
      </p:transition>
    </mc:Choice>
    <mc:Fallback xmlns="">
      <p:transition spd="med" advTm="11226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C02713-2B63-424D-98D2-27D73F8CB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Contact Information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DAB156F-E915-7540-AF07-763299DCB6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7886" y="548640"/>
            <a:ext cx="5756114" cy="4084083"/>
          </a:xfrm>
        </p:spPr>
        <p:txBody>
          <a:bodyPr/>
          <a:lstStyle/>
          <a:p>
            <a:r>
              <a:rPr lang="en-US" sz="2000" dirty="0"/>
              <a:t>If you need more information or have any unanswered questions, please do not hesitate to contact us.</a:t>
            </a:r>
          </a:p>
          <a:p>
            <a:r>
              <a:rPr lang="en-US" sz="2000" dirty="0"/>
              <a:t> </a:t>
            </a:r>
          </a:p>
          <a:p>
            <a:r>
              <a:rPr lang="en-US" sz="2000" dirty="0"/>
              <a:t>	0208 268 2555</a:t>
            </a:r>
            <a:endParaRPr lang="en-US" sz="2000" dirty="0">
              <a:hlinkClick r:id="rId4"/>
            </a:endParaRPr>
          </a:p>
          <a:p>
            <a:r>
              <a:rPr lang="en-US" sz="2000" dirty="0"/>
              <a:t>	</a:t>
            </a:r>
            <a:r>
              <a:rPr lang="en-US" sz="2000" dirty="0">
                <a:hlinkClick r:id="rId5"/>
              </a:rPr>
              <a:t>careers@stcg.ac.uk</a:t>
            </a:r>
            <a:r>
              <a:rPr lang="en-US" sz="2000" dirty="0"/>
              <a:t>  </a:t>
            </a:r>
          </a:p>
          <a:p>
            <a:r>
              <a:rPr lang="en-US" sz="2800" b="1" dirty="0"/>
              <a:t>	</a:t>
            </a:r>
            <a:r>
              <a:rPr lang="en-US" sz="2000" dirty="0">
                <a:hlinkClick r:id="rId6"/>
              </a:rPr>
              <a:t>https://stcg.ac.uk/kingston-college/parent</a:t>
            </a:r>
            <a:r>
              <a:rPr lang="en-US" sz="2000" dirty="0"/>
              <a:t> </a:t>
            </a:r>
            <a:endParaRPr lang="en-US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885" y="2552461"/>
            <a:ext cx="438561" cy="43856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6054" y="2989114"/>
            <a:ext cx="362224" cy="3622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5C6E459-F26B-4126-A71C-8B2CD14EBA2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26054" y="3473758"/>
            <a:ext cx="536414" cy="315913"/>
          </a:xfrm>
          <a:prstGeom prst="rect">
            <a:avLst/>
          </a:prstGeom>
        </p:spPr>
      </p:pic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2347F12C-E331-45D0-8CFC-1245459C1B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318500" y="4318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459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1775">
        <p:fade/>
      </p:transition>
    </mc:Choice>
    <mc:Fallback xmlns="">
      <p:transition spd="med" advTm="3177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_KC" id="{4ADF6FFB-63E7-FF49-8580-FC43F1CB9FBB}" vid="{09209A76-BA14-0048-988F-21F86A97AAD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783FBE9700B74BA86CED1B50DE8B3E" ma:contentTypeVersion="8" ma:contentTypeDescription="Create a new document." ma:contentTypeScope="" ma:versionID="7d567b4204c478c124c5fae1ced0555a">
  <xsd:schema xmlns:xsd="http://www.w3.org/2001/XMLSchema" xmlns:xs="http://www.w3.org/2001/XMLSchema" xmlns:p="http://schemas.microsoft.com/office/2006/metadata/properties" xmlns:ns2="1c9dbe48-2bdc-4281-8633-3756547ee86c" xmlns:ns3="01c63d08-bec4-4bad-b4ad-8ed434225c5d" targetNamespace="http://schemas.microsoft.com/office/2006/metadata/properties" ma:root="true" ma:fieldsID="4214166b431c2d44ebad15d44f55de48" ns2:_="" ns3:_="">
    <xsd:import namespace="1c9dbe48-2bdc-4281-8633-3756547ee86c"/>
    <xsd:import namespace="01c63d08-bec4-4bad-b4ad-8ed434225c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TitleUp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9dbe48-2bdc-4281-8633-3756547ee86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TitleUpdate" ma:index="15" nillable="true" ma:displayName="TitleUpdate" ma:internalName="TitleUpdat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c63d08-bec4-4bad-b4ad-8ed434225c5d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itleUpdate xmlns="1c9dbe48-2bdc-4281-8633-3756547ee86c">
      <Url>https://studentsouththamesac.sharepoint.com/sites/stcgintranet/marketing/_layouts/15/wrkstat.aspx?List=1c9dbe48-2bdc-4281-8633-3756547ee86c&amp;WorkflowInstanceName=26d00286-5e95-482d-9162-9ff514791ee2</Url>
      <Description>Stage 1</Description>
    </TitleUpdate>
  </documentManagement>
</p:properties>
</file>

<file path=customXml/itemProps1.xml><?xml version="1.0" encoding="utf-8"?>
<ds:datastoreItem xmlns:ds="http://schemas.openxmlformats.org/officeDocument/2006/customXml" ds:itemID="{ECE44974-B8FE-4CCF-9A9D-8407F7290F8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463A8F3-84A2-4455-BC93-ECBA2B81C94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c9dbe48-2bdc-4281-8633-3756547ee86c"/>
    <ds:schemaRef ds:uri="01c63d08-bec4-4bad-b4ad-8ed434225c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013EBD3-4462-4501-A6BE-77E0DDB251A5}">
  <ds:schemaRefs>
    <ds:schemaRef ds:uri="http://purl.org/dc/elements/1.1/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purl.org/dc/terms/"/>
    <ds:schemaRef ds:uri="01c63d08-bec4-4bad-b4ad-8ed434225c5d"/>
    <ds:schemaRef ds:uri="http://purl.org/dc/dcmitype/"/>
    <ds:schemaRef ds:uri="http://schemas.microsoft.com/office/2006/documentManagement/types"/>
    <ds:schemaRef ds:uri="http://schemas.microsoft.com/office/infopath/2007/PartnerControls"/>
    <ds:schemaRef ds:uri="1c9dbe48-2bdc-4281-8633-3756547ee86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MC_Subject template.potx</Template>
  <TotalTime>5320</TotalTime>
  <Words>288</Words>
  <Application>Microsoft Office PowerPoint</Application>
  <PresentationFormat>On-screen Show (16:9)</PresentationFormat>
  <Paragraphs>46</Paragraphs>
  <Slides>8</Slides>
  <Notes>2</Notes>
  <HiddenSlides>0</HiddenSlides>
  <MMClips>8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Courier New</vt:lpstr>
      <vt:lpstr>Office Theme</vt:lpstr>
      <vt:lpstr>PowerPoint Presentation</vt:lpstr>
      <vt:lpstr>Careers Advice Service</vt:lpstr>
      <vt:lpstr>Careers Advice Service</vt:lpstr>
      <vt:lpstr>Personalised Careers Advice</vt:lpstr>
      <vt:lpstr>Daily Careers Drop-in </vt:lpstr>
      <vt:lpstr>Careers Programme</vt:lpstr>
      <vt:lpstr>Careers Resources</vt:lpstr>
      <vt:lpstr>Contact Information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MC_Subject template</dc:title>
  <dc:creator>Shiva Webb</dc:creator>
  <cp:lastModifiedBy>Colin Woolford</cp:lastModifiedBy>
  <cp:revision>86</cp:revision>
  <dcterms:created xsi:type="dcterms:W3CDTF">2020-05-05T11:34:30Z</dcterms:created>
  <dcterms:modified xsi:type="dcterms:W3CDTF">2025-09-19T14:45:58Z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0x010100C9783FBE9700B74BA86CED1B50DE8B3E</vt:lpwstr>
  </property>
</Properties>
</file>