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6"/>
  </p:notesMasterIdLst>
  <p:sldIdLst>
    <p:sldId id="256" r:id="rId5"/>
    <p:sldId id="794" r:id="rId6"/>
    <p:sldId id="316" r:id="rId7"/>
    <p:sldId id="311" r:id="rId8"/>
    <p:sldId id="319" r:id="rId9"/>
    <p:sldId id="320" r:id="rId10"/>
    <p:sldId id="306" r:id="rId11"/>
    <p:sldId id="312" r:id="rId12"/>
    <p:sldId id="310" r:id="rId13"/>
    <p:sldId id="795" r:id="rId14"/>
    <p:sldId id="304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 userDrawn="1">
          <p15:clr>
            <a:srgbClr val="A4A3A4"/>
          </p15:clr>
        </p15:guide>
        <p15:guide id="2" pos="22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565D"/>
    <a:srgbClr val="020304"/>
    <a:srgbClr val="0D0D0E"/>
    <a:srgbClr val="0A0907"/>
    <a:srgbClr val="0B0C0A"/>
    <a:srgbClr val="1E1E1E"/>
    <a:srgbClr val="14056B"/>
    <a:srgbClr val="5C3DF8"/>
    <a:srgbClr val="1C1C1D"/>
    <a:srgbClr val="1D1F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0" autoAdjust="0"/>
    <p:restoredTop sz="86426" autoAdjust="0"/>
  </p:normalViewPr>
  <p:slideViewPr>
    <p:cSldViewPr snapToGrid="0">
      <p:cViewPr varScale="1">
        <p:scale>
          <a:sx n="126" d="100"/>
          <a:sy n="126" d="100"/>
        </p:scale>
        <p:origin x="1506" y="120"/>
      </p:cViewPr>
      <p:guideLst>
        <p:guide orient="horz" pos="2187"/>
        <p:guide pos="22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lly Abdelghafar" userId="24a8b9ab-f50c-46c9-b4ab-2f22ebce9760" providerId="ADAL" clId="{D4347B31-0E70-4D4C-9391-B6AE8D313781}"/>
    <pc:docChg chg="modSld">
      <pc:chgData name="Holly Abdelghafar" userId="24a8b9ab-f50c-46c9-b4ab-2f22ebce9760" providerId="ADAL" clId="{D4347B31-0E70-4D4C-9391-B6AE8D313781}" dt="2025-09-26T07:31:45.805" v="10" actId="20577"/>
      <pc:docMkLst>
        <pc:docMk/>
      </pc:docMkLst>
      <pc:sldChg chg="modNotesTx">
        <pc:chgData name="Holly Abdelghafar" userId="24a8b9ab-f50c-46c9-b4ab-2f22ebce9760" providerId="ADAL" clId="{D4347B31-0E70-4D4C-9391-B6AE8D313781}" dt="2025-09-26T07:31:09.114" v="0" actId="20577"/>
        <pc:sldMkLst>
          <pc:docMk/>
          <pc:sldMk cId="3779927186" sldId="256"/>
        </pc:sldMkLst>
      </pc:sldChg>
      <pc:sldChg chg="modNotesTx">
        <pc:chgData name="Holly Abdelghafar" userId="24a8b9ab-f50c-46c9-b4ab-2f22ebce9760" providerId="ADAL" clId="{D4347B31-0E70-4D4C-9391-B6AE8D313781}" dt="2025-09-26T07:31:45.805" v="10" actId="20577"/>
        <pc:sldMkLst>
          <pc:docMk/>
          <pc:sldMk cId="2385346876" sldId="304"/>
        </pc:sldMkLst>
      </pc:sldChg>
      <pc:sldChg chg="modNotesTx">
        <pc:chgData name="Holly Abdelghafar" userId="24a8b9ab-f50c-46c9-b4ab-2f22ebce9760" providerId="ADAL" clId="{D4347B31-0E70-4D4C-9391-B6AE8D313781}" dt="2025-09-26T07:31:31.145" v="6" actId="20577"/>
        <pc:sldMkLst>
          <pc:docMk/>
          <pc:sldMk cId="2754342961" sldId="306"/>
        </pc:sldMkLst>
      </pc:sldChg>
      <pc:sldChg chg="modNotesTx">
        <pc:chgData name="Holly Abdelghafar" userId="24a8b9ab-f50c-46c9-b4ab-2f22ebce9760" providerId="ADAL" clId="{D4347B31-0E70-4D4C-9391-B6AE8D313781}" dt="2025-09-26T07:31:39.414" v="8" actId="20577"/>
        <pc:sldMkLst>
          <pc:docMk/>
          <pc:sldMk cId="223360503" sldId="310"/>
        </pc:sldMkLst>
      </pc:sldChg>
      <pc:sldChg chg="modNotesTx">
        <pc:chgData name="Holly Abdelghafar" userId="24a8b9ab-f50c-46c9-b4ab-2f22ebce9760" providerId="ADAL" clId="{D4347B31-0E70-4D4C-9391-B6AE8D313781}" dt="2025-09-26T07:31:21.066" v="3" actId="20577"/>
        <pc:sldMkLst>
          <pc:docMk/>
          <pc:sldMk cId="2733633083" sldId="311"/>
        </pc:sldMkLst>
      </pc:sldChg>
      <pc:sldChg chg="modNotesTx">
        <pc:chgData name="Holly Abdelghafar" userId="24a8b9ab-f50c-46c9-b4ab-2f22ebce9760" providerId="ADAL" clId="{D4347B31-0E70-4D4C-9391-B6AE8D313781}" dt="2025-09-26T07:31:35.548" v="7" actId="20577"/>
        <pc:sldMkLst>
          <pc:docMk/>
          <pc:sldMk cId="2228510567" sldId="312"/>
        </pc:sldMkLst>
      </pc:sldChg>
      <pc:sldChg chg="modNotesTx">
        <pc:chgData name="Holly Abdelghafar" userId="24a8b9ab-f50c-46c9-b4ab-2f22ebce9760" providerId="ADAL" clId="{D4347B31-0E70-4D4C-9391-B6AE8D313781}" dt="2025-09-26T07:31:18.203" v="2" actId="20577"/>
        <pc:sldMkLst>
          <pc:docMk/>
          <pc:sldMk cId="275547151" sldId="316"/>
        </pc:sldMkLst>
      </pc:sldChg>
      <pc:sldChg chg="modNotesTx">
        <pc:chgData name="Holly Abdelghafar" userId="24a8b9ab-f50c-46c9-b4ab-2f22ebce9760" providerId="ADAL" clId="{D4347B31-0E70-4D4C-9391-B6AE8D313781}" dt="2025-09-26T07:31:23.948" v="4" actId="20577"/>
        <pc:sldMkLst>
          <pc:docMk/>
          <pc:sldMk cId="692967177" sldId="319"/>
        </pc:sldMkLst>
      </pc:sldChg>
      <pc:sldChg chg="modNotesTx">
        <pc:chgData name="Holly Abdelghafar" userId="24a8b9ab-f50c-46c9-b4ab-2f22ebce9760" providerId="ADAL" clId="{D4347B31-0E70-4D4C-9391-B6AE8D313781}" dt="2025-09-26T07:31:27.179" v="5" actId="20577"/>
        <pc:sldMkLst>
          <pc:docMk/>
          <pc:sldMk cId="2565203522" sldId="320"/>
        </pc:sldMkLst>
      </pc:sldChg>
      <pc:sldChg chg="modNotesTx">
        <pc:chgData name="Holly Abdelghafar" userId="24a8b9ab-f50c-46c9-b4ab-2f22ebce9760" providerId="ADAL" clId="{D4347B31-0E70-4D4C-9391-B6AE8D313781}" dt="2025-09-26T07:31:11.880" v="1" actId="20577"/>
        <pc:sldMkLst>
          <pc:docMk/>
          <pc:sldMk cId="1081694214" sldId="794"/>
        </pc:sldMkLst>
      </pc:sldChg>
      <pc:sldChg chg="modNotesTx">
        <pc:chgData name="Holly Abdelghafar" userId="24a8b9ab-f50c-46c9-b4ab-2f22ebce9760" providerId="ADAL" clId="{D4347B31-0E70-4D4C-9391-B6AE8D313781}" dt="2025-09-26T07:31:42.605" v="9" actId="20577"/>
        <pc:sldMkLst>
          <pc:docMk/>
          <pc:sldMk cId="3131996311" sldId="79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98C5-6C73-9745-BA8D-BE7CB1FDBB0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2E6DF-4BDB-DE41-9ACF-70915176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8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2E6DF-4BDB-DE41-9ACF-7091517647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3267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2E6DF-4BDB-DE41-9ACF-7091517647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157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2E6DF-4BDB-DE41-9ACF-7091517647C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575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3D9C-731B-46FF-BC53-FBF52E63C4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843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2E6DF-4BDB-DE41-9ACF-7091517647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270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2E6DF-4BDB-DE41-9ACF-7091517647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54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2E6DF-4BDB-DE41-9ACF-7091517647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790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2E6DF-4BDB-DE41-9ACF-7091517647C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15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2E6DF-4BDB-DE41-9ACF-7091517647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581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2E6DF-4BDB-DE41-9ACF-7091517647C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55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2E6DF-4BDB-DE41-9ACF-7091517647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835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CG Section Header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9CEAF13-143A-C948-A58E-CB3B3CFA6D14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456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6FF1BBE-0D15-4B40-AA49-882432C0E9B2}"/>
              </a:ext>
            </a:extLst>
          </p:cNvPr>
          <p:cNvGrpSpPr/>
          <p:nvPr userDrawn="1"/>
        </p:nvGrpSpPr>
        <p:grpSpPr>
          <a:xfrm>
            <a:off x="-4785009" y="5423850"/>
            <a:ext cx="7241871" cy="3593049"/>
            <a:chOff x="2493299" y="984250"/>
            <a:chExt cx="4100216" cy="2034319"/>
          </a:xfrm>
          <a:solidFill>
            <a:srgbClr val="00C8FF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937E4D-B25E-CD48-85A2-A5E0827D7CA4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BE2A48-5D97-8E47-A5DA-0149445FDBD9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C99D7-A890-A343-ADBE-AECBB47764A7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1677150"/>
            <a:ext cx="6858000" cy="1789200"/>
          </a:xfrm>
          <a:prstGeom prst="rect">
            <a:avLst/>
          </a:prstGeom>
        </p:spPr>
        <p:txBody>
          <a:bodyPr anchor="ctr"/>
          <a:lstStyle>
            <a:lvl1pPr algn="l">
              <a:defRPr sz="3800" b="0" i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4800" y="3546000"/>
            <a:ext cx="68580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69156-C1DF-434C-8F5E-BC495800080A}"/>
              </a:ext>
            </a:extLst>
          </p:cNvPr>
          <p:cNvCxnSpPr/>
          <p:nvPr userDrawn="1"/>
        </p:nvCxnSpPr>
        <p:spPr>
          <a:xfrm>
            <a:off x="1143000" y="3473450"/>
            <a:ext cx="80010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CFF8B1-B8E5-814C-AC80-AD57FE655280}"/>
              </a:ext>
            </a:extLst>
          </p:cNvPr>
          <p:cNvGrpSpPr/>
          <p:nvPr userDrawn="1"/>
        </p:nvGrpSpPr>
        <p:grpSpPr>
          <a:xfrm>
            <a:off x="1925240" y="5945850"/>
            <a:ext cx="1293986" cy="1236156"/>
            <a:chOff x="4499675" y="984250"/>
            <a:chExt cx="1831450" cy="1749600"/>
          </a:xfrm>
          <a:solidFill>
            <a:schemeClr val="bg1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D31573-9303-1B46-91DA-5E087DD8F825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93794D-CE42-7B49-A37F-D09A490ED925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8ACD08-C5A4-B041-A46E-5CB8D593C5FB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00D1022-6097-5546-8DC9-84B2019C79A6}"/>
              </a:ext>
            </a:extLst>
          </p:cNvPr>
          <p:cNvGrpSpPr/>
          <p:nvPr userDrawn="1"/>
        </p:nvGrpSpPr>
        <p:grpSpPr>
          <a:xfrm>
            <a:off x="2481943" y="5423850"/>
            <a:ext cx="4120266" cy="2044267"/>
            <a:chOff x="2493299" y="984250"/>
            <a:chExt cx="4100216" cy="2034319"/>
          </a:xfrm>
          <a:solidFill>
            <a:srgbClr val="00E696"/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526DD-1B82-7D4A-80DA-A790EB2CB1FE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C6099C-33CB-D14D-B40B-5CB89610ACC6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995806-80A8-7F45-9387-4CE0625DDA48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FEB3A9-3580-334F-8DD7-1883BC41C838}"/>
              </a:ext>
            </a:extLst>
          </p:cNvPr>
          <p:cNvGrpSpPr/>
          <p:nvPr userDrawn="1"/>
        </p:nvGrpSpPr>
        <p:grpSpPr>
          <a:xfrm>
            <a:off x="-2427194" y="5671657"/>
            <a:ext cx="7715356" cy="2990025"/>
            <a:chOff x="-8689751" y="984250"/>
            <a:chExt cx="17201977" cy="6666489"/>
          </a:xfrm>
          <a:solidFill>
            <a:srgbClr val="E50056"/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22E5A7B-6F83-3B4F-8C6B-76DA27A4C03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9A78029-FBB2-854A-A7D0-07E737BB3394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9F5BD55-D014-604C-9F78-3FA794DC6F4D}"/>
                </a:ext>
              </a:extLst>
            </p:cNvPr>
            <p:cNvSpPr/>
            <p:nvPr/>
          </p:nvSpPr>
          <p:spPr>
            <a:xfrm rot="18900000">
              <a:off x="-8689751" y="7157539"/>
              <a:ext cx="17201977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61F6BB4D-21CD-1E49-9ABD-062956B1B4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6356" y="101306"/>
            <a:ext cx="1912989" cy="625854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A238B28D-A235-F24A-8FBF-A9BC22C5E4C1}"/>
              </a:ext>
            </a:extLst>
          </p:cNvPr>
          <p:cNvGrpSpPr/>
          <p:nvPr userDrawn="1"/>
        </p:nvGrpSpPr>
        <p:grpSpPr>
          <a:xfrm>
            <a:off x="-4418274" y="5919462"/>
            <a:ext cx="4120266" cy="2044267"/>
            <a:chOff x="2493299" y="984250"/>
            <a:chExt cx="4100216" cy="2034319"/>
          </a:xfrm>
          <a:solidFill>
            <a:srgbClr val="FFC800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D2170-BD00-7342-83B8-7B1141DFD1B3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81D03A-4526-3A42-B07C-5DF7148684BD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83BB9B-DDFA-D645-86FA-2E6B888E9DCA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871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 p14:bounceEnd="50000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4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CG Section Hea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96FF1BBE-0D15-4B40-AA49-882432C0E9B2}"/>
              </a:ext>
            </a:extLst>
          </p:cNvPr>
          <p:cNvGrpSpPr/>
          <p:nvPr userDrawn="1"/>
        </p:nvGrpSpPr>
        <p:grpSpPr>
          <a:xfrm>
            <a:off x="-4785009" y="5423850"/>
            <a:ext cx="7241871" cy="3593049"/>
            <a:chOff x="2493299" y="984250"/>
            <a:chExt cx="4100216" cy="2034319"/>
          </a:xfrm>
          <a:solidFill>
            <a:srgbClr val="00C8FF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937E4D-B25E-CD48-85A2-A5E0827D7CA4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BE2A48-5D97-8E47-A5DA-0149445FDBD9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C99D7-A890-A343-ADBE-AECBB47764A7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1677150"/>
            <a:ext cx="6858000" cy="1789200"/>
          </a:xfrm>
          <a:prstGeom prst="rect">
            <a:avLst/>
          </a:prstGeom>
        </p:spPr>
        <p:txBody>
          <a:bodyPr anchor="ctr"/>
          <a:lstStyle>
            <a:lvl1pPr algn="l">
              <a:defRPr sz="3800" b="0" i="0" spc="-100" baseline="0">
                <a:solidFill>
                  <a:srgbClr val="54565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4800" y="3546000"/>
            <a:ext cx="68580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rgbClr val="54565D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69156-C1DF-434C-8F5E-BC495800080A}"/>
              </a:ext>
            </a:extLst>
          </p:cNvPr>
          <p:cNvCxnSpPr/>
          <p:nvPr userDrawn="1"/>
        </p:nvCxnSpPr>
        <p:spPr>
          <a:xfrm>
            <a:off x="1143000" y="3473450"/>
            <a:ext cx="80010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CFF8B1-B8E5-814C-AC80-AD57FE655280}"/>
              </a:ext>
            </a:extLst>
          </p:cNvPr>
          <p:cNvGrpSpPr/>
          <p:nvPr userDrawn="1"/>
        </p:nvGrpSpPr>
        <p:grpSpPr>
          <a:xfrm>
            <a:off x="1925240" y="5945850"/>
            <a:ext cx="1293986" cy="1236156"/>
            <a:chOff x="4499675" y="984250"/>
            <a:chExt cx="1831450" cy="1749600"/>
          </a:xfrm>
          <a:solidFill>
            <a:srgbClr val="54565D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D31573-9303-1B46-91DA-5E087DD8F825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93794D-CE42-7B49-A37F-D09A490ED925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8ACD08-C5A4-B041-A46E-5CB8D593C5FB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00D1022-6097-5546-8DC9-84B2019C79A6}"/>
              </a:ext>
            </a:extLst>
          </p:cNvPr>
          <p:cNvGrpSpPr/>
          <p:nvPr userDrawn="1"/>
        </p:nvGrpSpPr>
        <p:grpSpPr>
          <a:xfrm>
            <a:off x="2481943" y="5423850"/>
            <a:ext cx="4120266" cy="2044267"/>
            <a:chOff x="2493299" y="984250"/>
            <a:chExt cx="4100216" cy="2034319"/>
          </a:xfrm>
          <a:solidFill>
            <a:srgbClr val="00E696"/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526DD-1B82-7D4A-80DA-A790EB2CB1FE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C6099C-33CB-D14D-B40B-5CB89610ACC6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995806-80A8-7F45-9387-4CE0625DDA48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FEB3A9-3580-334F-8DD7-1883BC41C838}"/>
              </a:ext>
            </a:extLst>
          </p:cNvPr>
          <p:cNvGrpSpPr/>
          <p:nvPr userDrawn="1"/>
        </p:nvGrpSpPr>
        <p:grpSpPr>
          <a:xfrm>
            <a:off x="-2427194" y="5671657"/>
            <a:ext cx="7715356" cy="2990025"/>
            <a:chOff x="-8689751" y="984250"/>
            <a:chExt cx="17201977" cy="6666489"/>
          </a:xfrm>
          <a:solidFill>
            <a:srgbClr val="E50056"/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22E5A7B-6F83-3B4F-8C6B-76DA27A4C03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9A78029-FBB2-854A-A7D0-07E737BB3394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9F5BD55-D014-604C-9F78-3FA794DC6F4D}"/>
                </a:ext>
              </a:extLst>
            </p:cNvPr>
            <p:cNvSpPr/>
            <p:nvPr/>
          </p:nvSpPr>
          <p:spPr>
            <a:xfrm rot="18900000">
              <a:off x="-8689751" y="7157539"/>
              <a:ext cx="17201977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61F6BB4D-21CD-1E49-9ABD-062956B1B4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6357" y="101306"/>
            <a:ext cx="1912987" cy="62585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A238B28D-A235-F24A-8FBF-A9BC22C5E4C1}"/>
              </a:ext>
            </a:extLst>
          </p:cNvPr>
          <p:cNvGrpSpPr/>
          <p:nvPr userDrawn="1"/>
        </p:nvGrpSpPr>
        <p:grpSpPr>
          <a:xfrm>
            <a:off x="-4418274" y="5919462"/>
            <a:ext cx="4120266" cy="2044267"/>
            <a:chOff x="2493299" y="984250"/>
            <a:chExt cx="4100216" cy="2034319"/>
          </a:xfrm>
          <a:solidFill>
            <a:srgbClr val="FFC800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D2170-BD00-7342-83B8-7B1141DFD1B3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81D03A-4526-3A42-B07C-5DF7148684BD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83BB9B-DDFA-D645-86FA-2E6B888E9DCA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095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 p14:bounceEnd="50000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Page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E480905A-E6A2-AD4E-8E7A-2585D822876A}"/>
              </a:ext>
            </a:extLst>
          </p:cNvPr>
          <p:cNvGrpSpPr/>
          <p:nvPr userDrawn="1"/>
        </p:nvGrpSpPr>
        <p:grpSpPr>
          <a:xfrm>
            <a:off x="3577089" y="1659109"/>
            <a:ext cx="5721049" cy="2840052"/>
            <a:chOff x="2499971" y="984250"/>
            <a:chExt cx="4092399" cy="2031556"/>
          </a:xfrm>
          <a:solidFill>
            <a:schemeClr val="bg1">
              <a:lumMod val="95000"/>
            </a:schemeClr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E1B88FF-B8C4-2A49-98BF-C176D384736F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A610BDF-9CE4-C440-A5A6-9A09CDA4AE4F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A7623D4-8F05-9342-90C0-50A8CCB239E9}"/>
                </a:ext>
              </a:extLst>
            </p:cNvPr>
            <p:cNvSpPr/>
            <p:nvPr/>
          </p:nvSpPr>
          <p:spPr>
            <a:xfrm rot="18900000">
              <a:off x="2499971" y="2522606"/>
              <a:ext cx="4092399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E2B9145-8D4D-BA43-8AD1-993CC8918C04}"/>
              </a:ext>
            </a:extLst>
          </p:cNvPr>
          <p:cNvGrpSpPr/>
          <p:nvPr userDrawn="1"/>
        </p:nvGrpSpPr>
        <p:grpSpPr>
          <a:xfrm>
            <a:off x="4613535" y="3392787"/>
            <a:ext cx="3785816" cy="1856716"/>
            <a:chOff x="2347334" y="984250"/>
            <a:chExt cx="4271224" cy="2094781"/>
          </a:xfrm>
          <a:solidFill>
            <a:schemeClr val="bg1">
              <a:lumMod val="75000"/>
            </a:schemeClr>
          </a:solidFill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2F251FC-2814-7644-BCF1-9C2DA15D8DB6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6E5C97A-6B71-4245-9F86-9D6D1F37579F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AA0BC8A-2EAD-D34D-A0B8-DC3793777EB6}"/>
                </a:ext>
              </a:extLst>
            </p:cNvPr>
            <p:cNvSpPr/>
            <p:nvPr/>
          </p:nvSpPr>
          <p:spPr>
            <a:xfrm rot="18900000">
              <a:off x="2347334" y="2585830"/>
              <a:ext cx="4271224" cy="4932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00" y="439119"/>
            <a:ext cx="8514000" cy="530430"/>
          </a:xfrm>
          <a:prstGeom prst="rect">
            <a:avLst/>
          </a:prstGeom>
          <a:solidFill>
            <a:srgbClr val="54565D"/>
          </a:solidFill>
        </p:spPr>
        <p:txBody>
          <a:bodyPr lIns="108000" tIns="108000" rIns="108000" bIns="108000" anchor="ctr" anchorCtr="0">
            <a:noAutofit/>
          </a:bodyPr>
          <a:lstStyle>
            <a:lvl1pPr>
              <a:defRPr sz="2000" b="1" i="0" spc="-4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2B7C6C-537E-EC4F-911C-F5A2AB03A393}"/>
              </a:ext>
            </a:extLst>
          </p:cNvPr>
          <p:cNvGrpSpPr/>
          <p:nvPr userDrawn="1"/>
        </p:nvGrpSpPr>
        <p:grpSpPr>
          <a:xfrm>
            <a:off x="6804499" y="5860521"/>
            <a:ext cx="594561" cy="567989"/>
            <a:chOff x="4499675" y="984250"/>
            <a:chExt cx="1831450" cy="1749600"/>
          </a:xfrm>
          <a:solidFill>
            <a:srgbClr val="54565D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C40F2F4-FC43-FF45-B419-ED08D276E901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76C9C-051A-794A-9351-F06874233F40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2365D4-E431-2A48-BC17-6DED6B384208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000" y="969549"/>
            <a:ext cx="5217217" cy="3663174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54565D"/>
              </a:buClr>
              <a:buFontTx/>
              <a:buNone/>
              <a:defRPr sz="1800" b="0" i="0" baseline="0"/>
            </a:lvl1pPr>
            <a:lvl2pPr marL="514350" indent="-171450">
              <a:buClr>
                <a:srgbClr val="54565D"/>
              </a:buClr>
              <a:buSzPct val="150000"/>
              <a:buFont typeface="Arial" panose="020B0604020202020204" pitchFamily="34" charset="0"/>
              <a:buChar char="•"/>
              <a:defRPr/>
            </a:lvl2pPr>
            <a:lvl3pPr marL="857250" indent="-171450">
              <a:buClr>
                <a:srgbClr val="54565D"/>
              </a:buClr>
              <a:buFont typeface="Arial" panose="020B0604020202020204" pitchFamily="34" charset="0"/>
              <a:buChar char="•"/>
              <a:defRPr sz="1800" baseline="0"/>
            </a:lvl3pPr>
            <a:lvl4pPr marL="1200150" indent="-171450">
              <a:buClr>
                <a:srgbClr val="54565D"/>
              </a:buClr>
              <a:buFont typeface="Arial" panose="020B0604020202020204" pitchFamily="34" charset="0"/>
              <a:buChar char="•"/>
              <a:defRPr sz="1800" baseline="0"/>
            </a:lvl4pPr>
            <a:lvl5pPr marL="1543050" indent="-171450">
              <a:buClr>
                <a:srgbClr val="54565D"/>
              </a:buClr>
              <a:buFont typeface="Arial" panose="020B0604020202020204" pitchFamily="34" charset="0"/>
              <a:buChar char="•"/>
              <a:defRPr sz="1800" baseline="0"/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718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 p14:bounceEnd="50000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Page Sty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40"/>
            <a:ext cx="3267126" cy="311389"/>
          </a:xfrm>
          <a:prstGeom prst="rect">
            <a:avLst/>
          </a:prstGeom>
          <a:solidFill>
            <a:schemeClr val="tx1"/>
          </a:solidFill>
        </p:spPr>
        <p:txBody>
          <a:bodyPr lIns="90000" tIns="90000" rIns="90000" bIns="90000" anchor="ctr" anchorCtr="0"/>
          <a:lstStyle>
            <a:lvl1pPr algn="r">
              <a:defRPr sz="1400" b="0" i="0" spc="-1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5DBFF96-E8B6-A641-A7E9-CDBBA99C5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0" y="548640"/>
            <a:ext cx="5386929" cy="4084083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54565D"/>
              </a:buClr>
              <a:buFontTx/>
              <a:buNone/>
              <a:defRPr sz="2400" b="0" i="0" baseline="0">
                <a:solidFill>
                  <a:schemeClr val="tx1"/>
                </a:solidFill>
              </a:defRPr>
            </a:lvl1pPr>
            <a:lvl2pPr marL="514350" indent="-171450">
              <a:buClr>
                <a:srgbClr val="54565D"/>
              </a:buClr>
              <a:buSzPct val="15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2pPr>
            <a:lvl3pPr marL="857250" indent="-171450">
              <a:buClr>
                <a:srgbClr val="54565D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3pPr>
            <a:lvl4pPr marL="1200150" indent="-171450">
              <a:buClr>
                <a:srgbClr val="54565D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4pPr>
            <a:lvl5pPr marL="1543050" indent="-171450">
              <a:buClr>
                <a:srgbClr val="54565D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DC69DCF-DFA1-4846-B629-4AF3711E0619}"/>
              </a:ext>
            </a:extLst>
          </p:cNvPr>
          <p:cNvGrpSpPr/>
          <p:nvPr userDrawn="1"/>
        </p:nvGrpSpPr>
        <p:grpSpPr>
          <a:xfrm>
            <a:off x="6804499" y="5860521"/>
            <a:ext cx="594561" cy="567989"/>
            <a:chOff x="4499675" y="984250"/>
            <a:chExt cx="1831450" cy="1749600"/>
          </a:xfrm>
          <a:solidFill>
            <a:srgbClr val="54565D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552CB4E-5CF2-A048-8524-F843E784939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D052C6E-2FA1-9249-8CCE-74FF909DF17A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A390974-83A1-9F4A-A9E4-9CF29D848696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5CD901-CE86-A94D-A2B4-6CC690E9EECF}"/>
              </a:ext>
            </a:extLst>
          </p:cNvPr>
          <p:cNvGrpSpPr/>
          <p:nvPr userDrawn="1"/>
        </p:nvGrpSpPr>
        <p:grpSpPr>
          <a:xfrm>
            <a:off x="-2078279" y="1659109"/>
            <a:ext cx="5721049" cy="2840052"/>
            <a:chOff x="2499971" y="984250"/>
            <a:chExt cx="4092399" cy="2031556"/>
          </a:xfrm>
          <a:solidFill>
            <a:schemeClr val="bg1">
              <a:lumMod val="95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D4FBDD-5DA4-4340-BDB5-6D10AC38FE08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F0B8C2D-C86F-254B-BBDB-B1B52E4A6680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83FF6C7-7677-AE41-80F8-66C3B2A0D21D}"/>
                </a:ext>
              </a:extLst>
            </p:cNvPr>
            <p:cNvSpPr/>
            <p:nvPr/>
          </p:nvSpPr>
          <p:spPr>
            <a:xfrm rot="18900000">
              <a:off x="2499971" y="2522606"/>
              <a:ext cx="4092399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61DCD5-7A90-674A-AC65-EE864EDA692A}"/>
              </a:ext>
            </a:extLst>
          </p:cNvPr>
          <p:cNvGrpSpPr/>
          <p:nvPr userDrawn="1"/>
        </p:nvGrpSpPr>
        <p:grpSpPr>
          <a:xfrm>
            <a:off x="-1061238" y="3456378"/>
            <a:ext cx="3785816" cy="1856716"/>
            <a:chOff x="2347334" y="984250"/>
            <a:chExt cx="4271224" cy="2094781"/>
          </a:xfrm>
          <a:solidFill>
            <a:schemeClr val="bg1">
              <a:lumMod val="75000"/>
            </a:schemeClr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F7E6A22-DF6F-4145-A9A3-660477A4E938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A3AA4B-D82A-9844-9C92-F70C32FD140A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6281FEC-FB76-4542-9B67-938AF5CF4750}"/>
                </a:ext>
              </a:extLst>
            </p:cNvPr>
            <p:cNvSpPr/>
            <p:nvPr/>
          </p:nvSpPr>
          <p:spPr>
            <a:xfrm rot="18900000">
              <a:off x="2347334" y="2585830"/>
              <a:ext cx="4271224" cy="4932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221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 p14:bounceEnd="50000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93B63B-EB76-C043-9F7B-A495F89BE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000" y="495300"/>
            <a:ext cx="5217217" cy="4137423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54565D"/>
              </a:buClr>
              <a:buFontTx/>
              <a:buNone/>
              <a:defRPr sz="1800" b="0" i="0" baseline="0"/>
            </a:lvl1pPr>
            <a:lvl2pPr marL="514350" indent="-171450">
              <a:buClr>
                <a:srgbClr val="54565D"/>
              </a:buClr>
              <a:buSzPct val="150000"/>
              <a:buFont typeface="Arial" panose="020B0604020202020204" pitchFamily="34" charset="0"/>
              <a:buChar char="•"/>
              <a:defRPr/>
            </a:lvl2pPr>
            <a:lvl3pPr marL="857250" indent="-171450">
              <a:buClr>
                <a:srgbClr val="54565D"/>
              </a:buClr>
              <a:buFont typeface="Arial" panose="020B0604020202020204" pitchFamily="34" charset="0"/>
              <a:buChar char="•"/>
              <a:defRPr sz="1800" baseline="0"/>
            </a:lvl3pPr>
            <a:lvl4pPr marL="1200150" indent="-171450">
              <a:buClr>
                <a:srgbClr val="54565D"/>
              </a:buClr>
              <a:buFont typeface="Arial" panose="020B0604020202020204" pitchFamily="34" charset="0"/>
              <a:buChar char="•"/>
              <a:defRPr sz="1800" baseline="0"/>
            </a:lvl4pPr>
            <a:lvl5pPr marL="1543050" indent="-171450">
              <a:buClr>
                <a:srgbClr val="54565D"/>
              </a:buClr>
              <a:buFont typeface="Arial" panose="020B0604020202020204" pitchFamily="34" charset="0"/>
              <a:buChar char="•"/>
              <a:defRPr sz="1800" baseline="0"/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4912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>
        <p:tmplLst>
          <p:tmpl lvl="1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7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2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4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3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0B060DB6-0596-0540-B592-35A01FE794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44800" y="1554163"/>
            <a:ext cx="4694237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831167E-6ABF-FD48-B093-0D18FD2DF3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44800" y="731838"/>
            <a:ext cx="80883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96EAB0F-AB2A-8542-BE1F-B792FA28C7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2811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 sz="1350" baseline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31773BA-CD1C-824E-B021-A229E29F08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3789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0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2" r:id="rId2"/>
    <p:sldLayoutId id="2147483662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800" b="1" i="0" kern="1200" spc="-12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54565D"/>
        </a:buClr>
        <a:buSzPct val="150000"/>
        <a:buFont typeface="Courier New" panose="02070309020205020404" pitchFamily="49" charset="0"/>
        <a:buChar char="o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54565D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54565D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54565D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54565D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tcg.ac.uk/kingston-college/parent/student-services" TargetMode="External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tcg.ac.uk/kingston-college/parent/careers-advice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Student.support@stcg.ac.uk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hyperlink" Target="https://pixabay.com/en/talk-chat-comic-cartoon-speech-1246934/" TargetMode="External"/><Relationship Id="rId5" Type="http://schemas.openxmlformats.org/officeDocument/2006/relationships/image" Target="../media/image8.png"/><Relationship Id="rId10" Type="http://schemas.microsoft.com/office/2007/relationships/hdphoto" Target="../media/hdphoto1.wdp"/><Relationship Id="rId4" Type="http://schemas.openxmlformats.org/officeDocument/2006/relationships/image" Target="../media/image2.sv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hyperlink" Target="https://studentsouththamesac.sharepoint.com/sites/Student-Portal/studentdashboard" TargetMode="External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10BF92A-FD7F-4743-8044-B992C4E9C9B7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12892D-1E26-0840-A65C-93D0B09542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327"/>
          <a:stretch/>
        </p:blipFill>
        <p:spPr>
          <a:xfrm>
            <a:off x="-1" y="30486"/>
            <a:ext cx="9143999" cy="5143500"/>
          </a:xfrm>
          <a:prstGeom prst="rect">
            <a:avLst/>
          </a:prstGeom>
          <a:solidFill>
            <a:srgbClr val="1C1C1D"/>
          </a:solidFill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D23A205D-0665-E344-A24A-2BF7B785CD41}"/>
              </a:ext>
            </a:extLst>
          </p:cNvPr>
          <p:cNvSpPr txBox="1">
            <a:spLocks/>
          </p:cNvSpPr>
          <p:nvPr/>
        </p:nvSpPr>
        <p:spPr>
          <a:xfrm>
            <a:off x="3635039" y="1705836"/>
            <a:ext cx="4730363" cy="1792800"/>
          </a:xfrm>
          <a:prstGeom prst="rect">
            <a:avLst/>
          </a:prstGeom>
        </p:spPr>
        <p:txBody>
          <a:bodyPr lIns="0" tIns="0" rIns="0" bIns="0"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i="0" kern="1200" spc="-12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US" sz="3600">
                <a:solidFill>
                  <a:schemeClr val="bg1"/>
                </a:solidFill>
              </a:rPr>
              <a:t>Kingston College Student Services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14B6BE2-614E-6E4C-8E42-4F1B47A744BA}"/>
              </a:ext>
            </a:extLst>
          </p:cNvPr>
          <p:cNvCxnSpPr>
            <a:cxnSpLocks/>
          </p:cNvCxnSpPr>
          <p:nvPr/>
        </p:nvCxnSpPr>
        <p:spPr>
          <a:xfrm>
            <a:off x="3633239" y="3473450"/>
            <a:ext cx="5510761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1">
            <a:extLst>
              <a:ext uri="{FF2B5EF4-FFF2-40B4-BE49-F238E27FC236}">
                <a16:creationId xmlns:a16="http://schemas.microsoft.com/office/drawing/2014/main" id="{45FD155B-53E2-0246-9042-3B1C6159AD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3417" y="101306"/>
            <a:ext cx="1912989" cy="62585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7A1EC5D-81CF-4008-A043-B2E56125C6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365" y="3945170"/>
            <a:ext cx="2090775" cy="129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2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84D84-793F-4261-AEA1-CDB6693B4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Parent – Webpages for more information....  </a:t>
            </a:r>
            <a:r>
              <a:rPr lang="en-GB" dirty="0">
                <a:hlinkClick r:id="rId3"/>
              </a:rPr>
              <a:t>here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CC0DDF2-592A-8AE0-1061-3780B3A9D1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37601" y="3351470"/>
            <a:ext cx="4310596" cy="1644962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601559-8F88-4EDC-8421-3DD98590A8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00" y="969549"/>
            <a:ext cx="4673546" cy="22039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BE9240-8F43-C552-553D-647B730995C5}"/>
              </a:ext>
            </a:extLst>
          </p:cNvPr>
          <p:cNvSpPr txBox="1"/>
          <p:nvPr/>
        </p:nvSpPr>
        <p:spPr>
          <a:xfrm>
            <a:off x="5303546" y="3768586"/>
            <a:ext cx="27202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Careers Parent Induction </a:t>
            </a:r>
            <a:r>
              <a:rPr lang="en-GB" sz="2400" dirty="0"/>
              <a:t>- </a:t>
            </a:r>
            <a:r>
              <a:rPr lang="en-GB" sz="2400" dirty="0">
                <a:hlinkClick r:id="rId6"/>
              </a:rPr>
              <a:t>Here</a:t>
            </a:r>
            <a:r>
              <a:rPr lang="en-GB" sz="2400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EB7D4D-D320-8E13-96F7-0762728498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9529" y="959415"/>
            <a:ext cx="3174471" cy="265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99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7ACCE15-D596-8C49-ACC8-37263435340E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4AAC7A-3B50-6247-A715-3DE99593BB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985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solidFill>
            <a:srgbClr val="020304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B814A7-1632-4B47-8625-85C2F9047E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053" y="1638052"/>
            <a:ext cx="5707895" cy="18673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AE39922-928E-4373-B8A3-CD6BEEA69C97}"/>
              </a:ext>
            </a:extLst>
          </p:cNvPr>
          <p:cNvSpPr txBox="1"/>
          <p:nvPr/>
        </p:nvSpPr>
        <p:spPr>
          <a:xfrm>
            <a:off x="1481470" y="370589"/>
            <a:ext cx="486407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Thank You – any questions? </a:t>
            </a:r>
            <a:r>
              <a:rPr lang="en-GB" sz="2800" b="1" dirty="0">
                <a:solidFill>
                  <a:schemeClr val="bg1"/>
                </a:solidFill>
                <a:hlinkClick r:id="rId6"/>
              </a:rPr>
              <a:t>Student.support@stcg.ac.uk</a:t>
            </a:r>
            <a:endParaRPr lang="en-GB" sz="2800" b="1" dirty="0">
              <a:solidFill>
                <a:schemeClr val="bg1"/>
              </a:solidFill>
            </a:endParaRPr>
          </a:p>
          <a:p>
            <a:r>
              <a:rPr lang="en-GB" sz="2800" b="1">
                <a:solidFill>
                  <a:schemeClr val="bg1"/>
                </a:solidFill>
              </a:rPr>
              <a:t>               0208 </a:t>
            </a:r>
            <a:r>
              <a:rPr lang="en-GB" sz="2800" b="1" dirty="0">
                <a:solidFill>
                  <a:schemeClr val="bg1"/>
                </a:solidFill>
              </a:rPr>
              <a:t>268 2969 </a:t>
            </a:r>
          </a:p>
        </p:txBody>
      </p:sp>
    </p:spTree>
    <p:extLst>
      <p:ext uri="{BB962C8B-B14F-4D97-AF65-F5344CB8AC3E}">
        <p14:creationId xmlns:p14="http://schemas.microsoft.com/office/powerpoint/2010/main" val="238534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BBC7A-F0D3-E080-D618-435B19FAE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78" y="64349"/>
            <a:ext cx="8514000" cy="530430"/>
          </a:xfrm>
        </p:spPr>
        <p:txBody>
          <a:bodyPr/>
          <a:lstStyle/>
          <a:p>
            <a:r>
              <a:rPr lang="en-GB" sz="2700" dirty="0">
                <a:latin typeface="+mn-lt"/>
              </a:rPr>
              <a:t>Student Support Services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007F21-9CE1-5834-8209-3FB0CC84B86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61235" y="954464"/>
            <a:ext cx="439760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1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400" b="1" dirty="0"/>
              <a:t>Careers Advice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400" b="1" dirty="0"/>
              <a:t>Bursary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400" b="1" dirty="0"/>
              <a:t>Wellbeing support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400" b="1" dirty="0"/>
              <a:t>Enrichment / Student Council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400" b="1" dirty="0"/>
              <a:t>Counselling  </a:t>
            </a:r>
          </a:p>
          <a:p>
            <a:endParaRPr lang="en-GB" sz="24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4516AF-CC5D-4928-8422-B79AE7751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76" y="594779"/>
            <a:ext cx="3592777" cy="448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69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714" y="439119"/>
            <a:ext cx="8514000" cy="530430"/>
          </a:xfrm>
        </p:spPr>
        <p:txBody>
          <a:bodyPr/>
          <a:lstStyle/>
          <a:p>
            <a:r>
              <a:rPr lang="en-US" dirty="0"/>
              <a:t>What do we do?</a:t>
            </a:r>
          </a:p>
        </p:txBody>
      </p:sp>
      <p:pic>
        <p:nvPicPr>
          <p:cNvPr id="6" name="Picture 31">
            <a:extLst>
              <a:ext uri="{FF2B5EF4-FFF2-40B4-BE49-F238E27FC236}">
                <a16:creationId xmlns:a16="http://schemas.microsoft.com/office/drawing/2014/main" id="{7E23752A-04FE-4403-831B-741AD64056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231011" y="391407"/>
            <a:ext cx="1912989" cy="6258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A3551B-B94E-4C58-9BE4-9F30E3A6228A}"/>
              </a:ext>
            </a:extLst>
          </p:cNvPr>
          <p:cNvSpPr txBox="1"/>
          <p:nvPr/>
        </p:nvSpPr>
        <p:spPr>
          <a:xfrm>
            <a:off x="178229" y="1288040"/>
            <a:ext cx="1295292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b="1" u="sng"/>
              <a:t>Bursary</a:t>
            </a:r>
            <a:endParaRPr lang="en-GB" sz="2400" b="1" u="sng">
              <a:ea typeface="Calibri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DE9A84-F554-4BBF-B2F3-B23F02DC0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0461" y="1204735"/>
            <a:ext cx="627942" cy="6279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79447E-11BE-4169-ADDA-C56EE6138A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5501" y="2042670"/>
            <a:ext cx="658425" cy="6645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15C89D-22DB-477D-B4DF-21C16FCF6F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70398" y="2827878"/>
            <a:ext cx="603556" cy="6035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98F2160-E53E-4727-91D2-3B17144F81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5190" y="4352064"/>
            <a:ext cx="684713" cy="594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71B5594-2270-42FF-8B72-0C6EF64E258B}"/>
              </a:ext>
            </a:extLst>
          </p:cNvPr>
          <p:cNvSpPr txBox="1"/>
          <p:nvPr/>
        </p:nvSpPr>
        <p:spPr>
          <a:xfrm>
            <a:off x="2854164" y="4379435"/>
            <a:ext cx="522667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>
                <a:ea typeface="Calibri" panose="020F0502020204030204"/>
                <a:cs typeface="Calibri" panose="020F0502020204030204"/>
              </a:rPr>
              <a:t>Fun, interactive and skills-development activities</a:t>
            </a:r>
            <a:endParaRPr lang="en-GB" sz="120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6900D8-C749-9E51-BCBC-57A8702C074C}"/>
              </a:ext>
            </a:extLst>
          </p:cNvPr>
          <p:cNvSpPr txBox="1"/>
          <p:nvPr/>
        </p:nvSpPr>
        <p:spPr>
          <a:xfrm>
            <a:off x="2810343" y="2905483"/>
            <a:ext cx="5270499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>
                <a:ea typeface="Calibri" panose="020F0502020204030204"/>
                <a:cs typeface="Calibri" panose="020F0502020204030204"/>
              </a:rPr>
              <a:t>Support with any issues you might be facing </a:t>
            </a:r>
          </a:p>
          <a:p>
            <a:endParaRPr lang="en-GB" sz="2000" dirty="0"/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Emotional support with a counsellor or NHS Wellbeing Practitioner to better support your wellbeing</a:t>
            </a:r>
            <a:endParaRPr lang="en-US" sz="20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AE796C-8B5E-CB1E-E71F-8D1885C3357A}"/>
              </a:ext>
            </a:extLst>
          </p:cNvPr>
          <p:cNvSpPr txBox="1"/>
          <p:nvPr/>
        </p:nvSpPr>
        <p:spPr>
          <a:xfrm>
            <a:off x="184509" y="3708139"/>
            <a:ext cx="1787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/>
              <a:t>Counselling</a:t>
            </a:r>
          </a:p>
        </p:txBody>
      </p:sp>
      <p:pic>
        <p:nvPicPr>
          <p:cNvPr id="10" name="Picture 9" descr="A close-up of a couple of speech bubbles&#10;&#10;Description automatically generated">
            <a:extLst>
              <a:ext uri="{FF2B5EF4-FFF2-40B4-BE49-F238E27FC236}">
                <a16:creationId xmlns:a16="http://schemas.microsoft.com/office/drawing/2014/main" id="{0217D3CA-2D38-EAFB-137D-6167AC81718B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1974772" y="3580992"/>
            <a:ext cx="613760" cy="5893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4DC55B-A9C7-E259-4D17-9323073702EF}"/>
              </a:ext>
            </a:extLst>
          </p:cNvPr>
          <p:cNvSpPr txBox="1"/>
          <p:nvPr/>
        </p:nvSpPr>
        <p:spPr>
          <a:xfrm>
            <a:off x="2798849" y="1462447"/>
            <a:ext cx="431593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>
                <a:ea typeface="Calibri" panose="020F0502020204030204"/>
                <a:cs typeface="Calibri" panose="020F0502020204030204"/>
              </a:rPr>
              <a:t>Household income of £30,000 or less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B291C4-F64A-C12A-F647-46223154085C}"/>
              </a:ext>
            </a:extLst>
          </p:cNvPr>
          <p:cNvSpPr txBox="1"/>
          <p:nvPr/>
        </p:nvSpPr>
        <p:spPr>
          <a:xfrm>
            <a:off x="2821214" y="2177143"/>
            <a:ext cx="5270498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>
                <a:ea typeface="Calibri" panose="020F0502020204030204"/>
                <a:cs typeface="Calibri" panose="020F0502020204030204"/>
              </a:rPr>
              <a:t>Help with UCAS, CVs and Interviews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FB866E-7572-AF3B-D7F2-F4C0C191933F}"/>
              </a:ext>
            </a:extLst>
          </p:cNvPr>
          <p:cNvSpPr txBox="1"/>
          <p:nvPr/>
        </p:nvSpPr>
        <p:spPr>
          <a:xfrm>
            <a:off x="181428" y="2041070"/>
            <a:ext cx="128814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u="sng">
                <a:ea typeface="Calibri"/>
                <a:cs typeface="Calibri"/>
              </a:rPr>
              <a:t>Careers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D58AA1F-25E7-7C01-ACC4-6E46492FB394}"/>
              </a:ext>
            </a:extLst>
          </p:cNvPr>
          <p:cNvSpPr txBox="1"/>
          <p:nvPr/>
        </p:nvSpPr>
        <p:spPr>
          <a:xfrm>
            <a:off x="181429" y="2830285"/>
            <a:ext cx="167042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u="sng" dirty="0">
                <a:ea typeface="Calibri"/>
                <a:cs typeface="Calibri"/>
              </a:rPr>
              <a:t>Wellbeing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805101-DFC8-FFDE-DDD4-7586D37F1442}"/>
              </a:ext>
            </a:extLst>
          </p:cNvPr>
          <p:cNvSpPr txBox="1"/>
          <p:nvPr/>
        </p:nvSpPr>
        <p:spPr>
          <a:xfrm>
            <a:off x="181428" y="4481284"/>
            <a:ext cx="202292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u="sng" dirty="0">
                <a:ea typeface="Calibri"/>
                <a:cs typeface="Calibri"/>
              </a:rPr>
              <a:t>KC </a:t>
            </a:r>
            <a:r>
              <a:rPr lang="en-US" sz="2400" b="1" u="sng" dirty="0" err="1">
                <a:ea typeface="Calibri"/>
                <a:cs typeface="Calibri"/>
              </a:rPr>
              <a:t>Xtra</a:t>
            </a:r>
            <a:r>
              <a:rPr lang="en-US" sz="2400" b="1" u="sng" dirty="0">
                <a:ea typeface="Calibri"/>
                <a:cs typeface="Calibri"/>
              </a:rPr>
              <a:t> -Enrichment</a:t>
            </a: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E54188AD-A709-B942-F2B1-130DB576FE5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80022" y="1512388"/>
            <a:ext cx="1372897" cy="4978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F195F8-32F3-3152-662D-C838A51A9D3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20916" y="2707192"/>
            <a:ext cx="891111" cy="103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CA0A4-5190-E722-9B86-8644D7DC4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00" y="364898"/>
            <a:ext cx="8514000" cy="530430"/>
          </a:xfrm>
        </p:spPr>
        <p:txBody>
          <a:bodyPr/>
          <a:lstStyle/>
          <a:p>
            <a:r>
              <a:rPr lang="en-US" sz="2800"/>
              <a:t>Where are we?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3B8F8B-88C9-5273-2E6E-8BE74EC7B751}"/>
              </a:ext>
            </a:extLst>
          </p:cNvPr>
          <p:cNvSpPr txBox="1"/>
          <p:nvPr/>
        </p:nvSpPr>
        <p:spPr>
          <a:xfrm>
            <a:off x="405926" y="1028187"/>
            <a:ext cx="1875106" cy="11541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/>
              <a:t>Student Services Centre – G40 </a:t>
            </a:r>
            <a:endParaRPr lang="en-US" sz="1100"/>
          </a:p>
          <a:p>
            <a:r>
              <a:rPr lang="en-US" sz="1100" b="1"/>
              <a:t>Open: </a:t>
            </a:r>
            <a:endParaRPr lang="en-US" sz="1100">
              <a:ea typeface="Calibri"/>
              <a:cs typeface="Calibri"/>
            </a:endParaRPr>
          </a:p>
          <a:p>
            <a:r>
              <a:rPr lang="en-US" sz="1100" b="1"/>
              <a:t>Mon-Thurs: 10am – 3pm</a:t>
            </a:r>
            <a:endParaRPr lang="en-US" sz="1100" b="1">
              <a:cs typeface="Calibri"/>
            </a:endParaRPr>
          </a:p>
          <a:p>
            <a:r>
              <a:rPr lang="en-US" sz="1100" b="1">
                <a:cs typeface="Calibri"/>
              </a:rPr>
              <a:t>Friday: 10am - 2pm</a:t>
            </a:r>
            <a:endParaRPr lang="en-US" sz="1100" b="1">
              <a:ea typeface="Calibri"/>
              <a:cs typeface="Calibri"/>
            </a:endParaRPr>
          </a:p>
        </p:txBody>
      </p:sp>
      <p:pic>
        <p:nvPicPr>
          <p:cNvPr id="12" name="Picture 11" descr="A glass doors with signs on it&#10;&#10;Description automatically generated">
            <a:extLst>
              <a:ext uri="{FF2B5EF4-FFF2-40B4-BE49-F238E27FC236}">
                <a16:creationId xmlns:a16="http://schemas.microsoft.com/office/drawing/2014/main" id="{86BEBA0F-EF0E-6F41-9CBB-8CE0C2DE2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737" y="2318773"/>
            <a:ext cx="2256208" cy="24827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7AE147B-A2CC-15FF-0907-E60F1D874448}"/>
              </a:ext>
            </a:extLst>
          </p:cNvPr>
          <p:cNvSpPr txBox="1"/>
          <p:nvPr/>
        </p:nvSpPr>
        <p:spPr>
          <a:xfrm>
            <a:off x="2728194" y="1028188"/>
            <a:ext cx="2003896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/>
              <a:t>Enrichment Hub: </a:t>
            </a:r>
            <a:endParaRPr lang="en-US" sz="1600" b="1"/>
          </a:p>
          <a:p>
            <a:r>
              <a:rPr lang="en-US" sz="1200" b="1"/>
              <a:t>Open: Mon-Fri 12 – 5pm </a:t>
            </a:r>
            <a:r>
              <a:rPr lang="en-US" sz="1600" b="1"/>
              <a:t> </a:t>
            </a:r>
            <a:endParaRPr lang="en-US" sz="1600" b="1">
              <a:cs typeface="Calibri"/>
            </a:endParaRPr>
          </a:p>
        </p:txBody>
      </p:sp>
      <p:pic>
        <p:nvPicPr>
          <p:cNvPr id="21" name="Picture 20" descr="A room with bean bags and a television&#10;&#10;Description automatically generated">
            <a:extLst>
              <a:ext uri="{FF2B5EF4-FFF2-40B4-BE49-F238E27FC236}">
                <a16:creationId xmlns:a16="http://schemas.microsoft.com/office/drawing/2014/main" id="{9A98E672-C0D6-538A-E343-C654EA8BA9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2593" y="1786584"/>
            <a:ext cx="2490747" cy="1932705"/>
          </a:xfrm>
          <a:prstGeom prst="rect">
            <a:avLst/>
          </a:prstGeom>
        </p:spPr>
      </p:pic>
      <p:pic>
        <p:nvPicPr>
          <p:cNvPr id="19" name="Picture 18" descr="A door with glass windows&#10;&#10;Description automatically generated">
            <a:extLst>
              <a:ext uri="{FF2B5EF4-FFF2-40B4-BE49-F238E27FC236}">
                <a16:creationId xmlns:a16="http://schemas.microsoft.com/office/drawing/2014/main" id="{B71D0E73-32AD-00A9-8326-F2D3CD5D8F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6448" y="3182289"/>
            <a:ext cx="1831639" cy="18057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696CD8-A7D9-1FE3-D982-85E2253EC67B}"/>
              </a:ext>
            </a:extLst>
          </p:cNvPr>
          <p:cNvSpPr txBox="1"/>
          <p:nvPr/>
        </p:nvSpPr>
        <p:spPr>
          <a:xfrm>
            <a:off x="5879751" y="1045826"/>
            <a:ext cx="2420256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cs typeface="Calibri"/>
              </a:rPr>
              <a:t>Café:</a:t>
            </a:r>
          </a:p>
          <a:p>
            <a:r>
              <a:rPr lang="en-US" sz="1200" b="1">
                <a:cs typeface="Calibri"/>
              </a:rPr>
              <a:t>Open: Mon-Fri 3-5pm </a:t>
            </a:r>
            <a:endParaRPr lang="en-US" b="1">
              <a:cs typeface="Calibri"/>
            </a:endParaRPr>
          </a:p>
        </p:txBody>
      </p:sp>
      <p:pic>
        <p:nvPicPr>
          <p:cNvPr id="5" name="Picture 4" descr="A tv on the wall&#10;&#10;Description automatically generated">
            <a:extLst>
              <a:ext uri="{FF2B5EF4-FFF2-40B4-BE49-F238E27FC236}">
                <a16:creationId xmlns:a16="http://schemas.microsoft.com/office/drawing/2014/main" id="{74321CBF-0A60-8F36-3CD0-0B0FD31843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7582" y="1780274"/>
            <a:ext cx="2996025" cy="19531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CE5DDF-BD62-50C3-DE58-CEA1C536EB24}"/>
              </a:ext>
            </a:extLst>
          </p:cNvPr>
          <p:cNvSpPr txBox="1"/>
          <p:nvPr/>
        </p:nvSpPr>
        <p:spPr>
          <a:xfrm>
            <a:off x="4933150" y="3980329"/>
            <a:ext cx="24907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CIC base:- </a:t>
            </a:r>
            <a:r>
              <a:rPr lang="en-GB" dirty="0"/>
              <a:t>CG16 on Ground floor and room 110 on 1</a:t>
            </a:r>
            <a:r>
              <a:rPr lang="en-GB" baseline="30000" dirty="0"/>
              <a:t>st</a:t>
            </a:r>
            <a:r>
              <a:rPr lang="en-GB" dirty="0"/>
              <a:t> floor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3363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2330A-E0CA-C422-B486-9894FE4F3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159" y="245025"/>
            <a:ext cx="8514000" cy="724524"/>
          </a:xfrm>
        </p:spPr>
        <p:txBody>
          <a:bodyPr/>
          <a:lstStyle/>
          <a:p>
            <a:r>
              <a:rPr lang="en-US" sz="3600" dirty="0">
                <a:latin typeface="Arial"/>
                <a:cs typeface="Arial"/>
              </a:rPr>
              <a:t>KC </a:t>
            </a:r>
            <a:r>
              <a:rPr lang="en-US" sz="3600" dirty="0" err="1">
                <a:latin typeface="Arial"/>
                <a:cs typeface="Arial"/>
              </a:rPr>
              <a:t>xTRA</a:t>
            </a:r>
            <a:r>
              <a:rPr lang="en-US" sz="3600" dirty="0">
                <a:latin typeface="Arial"/>
                <a:cs typeface="Arial"/>
              </a:rPr>
              <a:t>  - Events and Clubs </a:t>
            </a:r>
            <a:endParaRPr lang="en-US" sz="3600" dirty="0">
              <a:cs typeface="Arial"/>
            </a:endParaRPr>
          </a:p>
        </p:txBody>
      </p:sp>
      <p:pic>
        <p:nvPicPr>
          <p:cNvPr id="6" name="Picture 5" descr="A poster for a women's day&#10;&#10;Description automatically generated">
            <a:extLst>
              <a:ext uri="{FF2B5EF4-FFF2-40B4-BE49-F238E27FC236}">
                <a16:creationId xmlns:a16="http://schemas.microsoft.com/office/drawing/2014/main" id="{4A6C5863-BFAC-16AB-BC46-CBECE495D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3974" y="1077089"/>
            <a:ext cx="1380478" cy="1913638"/>
          </a:xfrm>
          <a:prstGeom prst="rect">
            <a:avLst/>
          </a:prstGeom>
        </p:spPr>
      </p:pic>
      <p:pic>
        <p:nvPicPr>
          <p:cNvPr id="7" name="Picture 6" descr="A music playlist with a couple of people singing&#10;&#10;Description automatically generated">
            <a:extLst>
              <a:ext uri="{FF2B5EF4-FFF2-40B4-BE49-F238E27FC236}">
                <a16:creationId xmlns:a16="http://schemas.microsoft.com/office/drawing/2014/main" id="{370F7583-E596-3813-5E09-59A11B3A6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3974" y="3098267"/>
            <a:ext cx="1380478" cy="19356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84CA477-7A29-4946-A736-F20751E8BE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2018" y="1085124"/>
            <a:ext cx="2816280" cy="40664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CEB0E6-0889-43A3-B66E-DBCEE12CE6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8298" y="1085124"/>
            <a:ext cx="2907031" cy="40583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893258-78AA-496B-8CC5-4C6C3B5FC5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801" y="1093273"/>
            <a:ext cx="1376390" cy="1935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D000BFD-8A3F-4853-A63A-F425EA8B3A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3801" y="3057004"/>
            <a:ext cx="1440173" cy="198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6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FA9F3-3DB6-A985-D7FB-D96354B19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00" y="288157"/>
            <a:ext cx="8514000" cy="681392"/>
          </a:xfrm>
        </p:spPr>
        <p:txBody>
          <a:bodyPr/>
          <a:lstStyle/>
          <a:p>
            <a:r>
              <a:rPr lang="en-US" sz="3200" dirty="0">
                <a:latin typeface="Arial"/>
                <a:cs typeface="Arial"/>
              </a:rPr>
              <a:t>Student Council and Governor – Your Voice </a:t>
            </a:r>
            <a:endParaRPr lang="en-US" sz="3200" dirty="0">
              <a:cs typeface="Arial"/>
            </a:endParaRP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5B5AA200-7DFC-44C1-A92F-FEA0B27C6DDC}"/>
              </a:ext>
            </a:extLst>
          </p:cNvPr>
          <p:cNvSpPr txBox="1"/>
          <p:nvPr/>
        </p:nvSpPr>
        <p:spPr>
          <a:xfrm>
            <a:off x="446828" y="969549"/>
            <a:ext cx="8643384" cy="461665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b="1" dirty="0"/>
              <a:t> Get involved, volunteer, or have your say and join the Student Council </a:t>
            </a:r>
            <a:endParaRPr lang="en-GB" sz="2200" dirty="0"/>
          </a:p>
        </p:txBody>
      </p:sp>
      <p:pic>
        <p:nvPicPr>
          <p:cNvPr id="6" name="Picture 5" descr="A group of hands reaching out&#10;&#10;Description automatically generated">
            <a:extLst>
              <a:ext uri="{FF2B5EF4-FFF2-40B4-BE49-F238E27FC236}">
                <a16:creationId xmlns:a16="http://schemas.microsoft.com/office/drawing/2014/main" id="{93220F9A-7B79-5875-092D-F5798F1B73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322" y="1694974"/>
            <a:ext cx="2376747" cy="32705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F0E29E-8FDD-4C3D-9810-89E7632A7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8534" y="1726506"/>
            <a:ext cx="2247770" cy="32584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99A24C-B465-49F1-B081-3D409EFDA0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326" y="1733666"/>
            <a:ext cx="2233677" cy="319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0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3E546-5E67-48F6-BD45-4C7EDAF61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Online Support Resources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3B3AC5-864E-4D60-8A1D-6F15BE871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00" y="1068149"/>
            <a:ext cx="2558262" cy="36324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90EB71-3903-4129-B663-28EFEDF89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9299" y="1343899"/>
            <a:ext cx="2354137" cy="33630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A87AB4-62C7-4F63-B12D-F33247C0F9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8536" y="1343899"/>
            <a:ext cx="2395464" cy="335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34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988C7-6E01-C398-1632-0D7CCB54E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Keep Safe, Stay Safe</a:t>
            </a:r>
          </a:p>
        </p:txBody>
      </p:sp>
      <p:pic>
        <p:nvPicPr>
          <p:cNvPr id="5" name="Picture 4" descr="A blue and grey poster with arrows and a person's face&#10;&#10;Description automatically generated">
            <a:extLst>
              <a:ext uri="{FF2B5EF4-FFF2-40B4-BE49-F238E27FC236}">
                <a16:creationId xmlns:a16="http://schemas.microsoft.com/office/drawing/2014/main" id="{FCD48E64-F0FB-EEEB-8688-4EA36D796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00" y="1282534"/>
            <a:ext cx="2393789" cy="32766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FC2D7C-2AE6-FACA-AB30-91D60F871CE4}"/>
              </a:ext>
            </a:extLst>
          </p:cNvPr>
          <p:cNvSpPr txBox="1"/>
          <p:nvPr/>
        </p:nvSpPr>
        <p:spPr>
          <a:xfrm>
            <a:off x="5637927" y="1282534"/>
            <a:ext cx="3421550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We are here to help, listen and support </a:t>
            </a:r>
            <a:endParaRPr lang="en-US" sz="2000" b="1" dirty="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Please speak to a Tutor, Safeguarding Officer or a member of the Student Support team</a:t>
            </a:r>
            <a:endParaRPr lang="en-US" sz="2000" dirty="0">
              <a:cs typeface="Calibri"/>
            </a:endParaRPr>
          </a:p>
        </p:txBody>
      </p:sp>
      <p:pic>
        <p:nvPicPr>
          <p:cNvPr id="3" name="Picture 2" descr="A blue and white sign&#10;&#10;Description automatically generated">
            <a:extLst>
              <a:ext uri="{FF2B5EF4-FFF2-40B4-BE49-F238E27FC236}">
                <a16:creationId xmlns:a16="http://schemas.microsoft.com/office/drawing/2014/main" id="{8C3C2857-2632-642E-BC38-0D78C35396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2706" y="1284019"/>
            <a:ext cx="2525220" cy="32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51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50047274-7F28-FF4D-D5ED-86E81F887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478" y="2866977"/>
            <a:ext cx="2899163" cy="22017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0BFB23-859E-9D18-9DBE-8BB00E2D664D}"/>
              </a:ext>
            </a:extLst>
          </p:cNvPr>
          <p:cNvSpPr txBox="1"/>
          <p:nvPr/>
        </p:nvSpPr>
        <p:spPr>
          <a:xfrm>
            <a:off x="5677097" y="3275380"/>
            <a:ext cx="3181103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b="1"/>
              <a:t>‘My South Thames College’ App:</a:t>
            </a:r>
            <a:endParaRPr lang="en-US" b="1">
              <a:cs typeface="Calibri"/>
            </a:endParaRPr>
          </a:p>
          <a:p>
            <a:pPr algn="ctr"/>
            <a:r>
              <a:rPr lang="en-US" sz="1600"/>
              <a:t>Download the college app today, to stay up to date with all the latest college news and events</a:t>
            </a:r>
            <a:endParaRPr lang="en-US" sz="1600">
              <a:cs typeface="Calibri"/>
            </a:endParaRPr>
          </a:p>
        </p:txBody>
      </p:sp>
      <p:pic>
        <p:nvPicPr>
          <p:cNvPr id="2" name="Picture 1" descr="A collage of images of people walking&#10;&#10;Description automatically generated">
            <a:extLst>
              <a:ext uri="{FF2B5EF4-FFF2-40B4-BE49-F238E27FC236}">
                <a16:creationId xmlns:a16="http://schemas.microsoft.com/office/drawing/2014/main" id="{43500DFC-0A44-3372-7D76-3B46A47E21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56" y="934439"/>
            <a:ext cx="4852679" cy="17011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2937F3-72C1-5F11-B6B0-25DB1BEFB8D9}"/>
              </a:ext>
            </a:extLst>
          </p:cNvPr>
          <p:cNvSpPr txBox="1"/>
          <p:nvPr/>
        </p:nvSpPr>
        <p:spPr>
          <a:xfrm>
            <a:off x="5674963" y="931418"/>
            <a:ext cx="2939874" cy="18466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rtl="0"/>
            <a:r>
              <a:rPr lang="en-US" sz="1600" b="1" baseline="0">
                <a:latin typeface="Calibri"/>
                <a:ea typeface="Segoe UI"/>
                <a:cs typeface="Segoe UI"/>
              </a:rPr>
              <a:t>Check out ‘My College Zone’ for more information on support and resources available to you while in college.</a:t>
            </a:r>
            <a:r>
              <a:rPr lang="en-US" sz="1600">
                <a:latin typeface="Calibri"/>
                <a:ea typeface="Segoe UI"/>
                <a:cs typeface="Segoe UI"/>
              </a:rPr>
              <a:t>​</a:t>
            </a:r>
          </a:p>
          <a:p>
            <a:pPr algn="ctr" rtl="0"/>
            <a:r>
              <a:rPr lang="en-US" sz="1600" baseline="0">
                <a:latin typeface="Calibri"/>
                <a:ea typeface="Segoe UI"/>
                <a:cs typeface="Segoe UI"/>
              </a:rPr>
              <a:t>Click the link here: </a:t>
            </a:r>
            <a:r>
              <a:rPr lang="en-US" sz="1600" b="1" u="sng" strike="noStrike" baseline="0">
                <a:solidFill>
                  <a:srgbClr val="0563C1"/>
                </a:solidFill>
                <a:latin typeface="Calibri"/>
                <a:ea typeface="Segoe UI"/>
                <a:cs typeface="Segoe UI"/>
                <a:hlinkClick r:id="rId5"/>
              </a:rPr>
              <a:t>My College Zone</a:t>
            </a:r>
            <a:r>
              <a:rPr lang="en-US" sz="1600">
                <a:latin typeface="Calibri"/>
                <a:ea typeface="Segoe UI"/>
                <a:cs typeface="Segoe UI"/>
              </a:rPr>
              <a:t>​</a:t>
            </a:r>
          </a:p>
          <a:p>
            <a:pPr algn="ctr" rtl="0"/>
            <a:r>
              <a:rPr lang="en-US" sz="1800">
                <a:latin typeface="Calibri"/>
                <a:ea typeface="Segoe UI"/>
                <a:cs typeface="Segoe UI"/>
              </a:rPr>
              <a:t>​</a:t>
            </a:r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964E30D-4C4A-08A8-4B9E-B8F228AFF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00" y="164502"/>
            <a:ext cx="8514000" cy="530430"/>
          </a:xfrm>
        </p:spPr>
        <p:txBody>
          <a:bodyPr/>
          <a:lstStyle/>
          <a:p>
            <a:r>
              <a:rPr lang="en-US" dirty="0">
                <a:latin typeface="Arial"/>
                <a:cs typeface="Arial"/>
              </a:rPr>
              <a:t>Further Information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2ECFA5-7BBF-4278-9E00-A0D8DE8EB6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504" y="2703473"/>
            <a:ext cx="1959478" cy="213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6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Group_animation2" id="{A291BA36-2059-5F43-A6E3-08A26FC505BC}" vid="{DB13F02C-3F74-C343-83CA-F74EB830DF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6B7FC20BC6E145AD1FE9E6D42BD9EF" ma:contentTypeVersion="18" ma:contentTypeDescription="Create a new document." ma:contentTypeScope="" ma:versionID="d6df24568abacb761f656285c0be53c0">
  <xsd:schema xmlns:xsd="http://www.w3.org/2001/XMLSchema" xmlns:xs="http://www.w3.org/2001/XMLSchema" xmlns:p="http://schemas.microsoft.com/office/2006/metadata/properties" xmlns:ns3="a4be9f88-2bf8-4890-8ec5-e6af422796df" xmlns:ns4="f2c398ed-9872-46b3-91e1-3942a7f85792" targetNamespace="http://schemas.microsoft.com/office/2006/metadata/properties" ma:root="true" ma:fieldsID="0c4c48530a674f08f27010532c3e16f9" ns3:_="" ns4:_="">
    <xsd:import namespace="a4be9f88-2bf8-4890-8ec5-e6af422796df"/>
    <xsd:import namespace="f2c398ed-9872-46b3-91e1-3942a7f8579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be9f88-2bf8-4890-8ec5-e6af422796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398ed-9872-46b3-91e1-3942a7f8579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4be9f88-2bf8-4890-8ec5-e6af422796df" xsi:nil="true"/>
  </documentManagement>
</p:properties>
</file>

<file path=customXml/itemProps1.xml><?xml version="1.0" encoding="utf-8"?>
<ds:datastoreItem xmlns:ds="http://schemas.openxmlformats.org/officeDocument/2006/customXml" ds:itemID="{A85D34DE-404E-49F5-A823-CE88BD1A71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be9f88-2bf8-4890-8ec5-e6af422796df"/>
    <ds:schemaRef ds:uri="f2c398ed-9872-46b3-91e1-3942a7f857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EAFFF29-EDE3-4814-8A6A-56F8F3905A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EF1CAB-D9F7-4555-86AC-B0773581236D}">
  <ds:schemaRefs>
    <ds:schemaRef ds:uri="f2c398ed-9872-46b3-91e1-3942a7f85792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a4be9f88-2bf8-4890-8ec5-e6af422796df"/>
    <ds:schemaRef ds:uri="http://schemas.microsoft.com/office/2006/metadata/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Powerpoint_Group_animation</Template>
  <TotalTime>481</TotalTime>
  <Words>286</Words>
  <Application>Microsoft Office PowerPoint</Application>
  <PresentationFormat>On-screen Show (16:9)</PresentationFormat>
  <Paragraphs>58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Courier New</vt:lpstr>
      <vt:lpstr>Office Theme</vt:lpstr>
      <vt:lpstr>PowerPoint Presentation</vt:lpstr>
      <vt:lpstr>Student Support Services </vt:lpstr>
      <vt:lpstr>What do we do?</vt:lpstr>
      <vt:lpstr>Where are we?</vt:lpstr>
      <vt:lpstr>KC xTRA  - Events and Clubs </vt:lpstr>
      <vt:lpstr>Student Council and Governor – Your Voice </vt:lpstr>
      <vt:lpstr>Online Support Resources</vt:lpstr>
      <vt:lpstr>Keep Safe, Stay Safe</vt:lpstr>
      <vt:lpstr>Further Information</vt:lpstr>
      <vt:lpstr>Parent – Webpages for more information....  here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Atkins</dc:creator>
  <cp:lastModifiedBy>Holly Abdelghafar</cp:lastModifiedBy>
  <cp:revision>9</cp:revision>
  <dcterms:created xsi:type="dcterms:W3CDTF">2023-07-12T14:28:32Z</dcterms:created>
  <dcterms:modified xsi:type="dcterms:W3CDTF">2025-09-26T07:31:47Z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0x010100AC6B7FC20BC6E145AD1FE9E6D42BD9EF</vt:lpwstr>
  </property>
  <property fmtid="{D5CDD505-2E9C-101B-9397-08002B2CF9AE}" pid="3" name="Order">
    <vt:r8>208400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TitleUpdate">
    <vt:lpwstr>https://studentsouththamesac.sharepoint.com/sites/stcgintranet/marketing/_layouts/15/wrkstat.aspx?List=1c9dbe48-2bdc-4281-8633-3756547ee86c&amp;WorkflowInstanceName=47977b05-67d3-4646-bf92-a469c758d1c2, Stage 1</vt:lpwstr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MediaServiceImageTags">
    <vt:lpwstr/>
  </property>
</Properties>
</file>